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>
        <p:scale>
          <a:sx n="100" d="100"/>
          <a:sy n="100" d="100"/>
        </p:scale>
        <p:origin x="144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184 425 24575,'-17'9'0,"8"-3"0,-5 2 0,8-8 0,3 3 0,0-3 0,0 6 0,-3-6 0,3 6 0,-2-6 0,2 3 0,0-3 0,0 3 0,0-3 0,-3 3 0,0-3 0,3 5 0,0-5 0,1 3 0,-7 0 0,3-3 0,0 3 0,0-3 0,3 3 0,-2-6 0,2 6 0,0-6 0,0 0 0,-3 3 0,6-6 0,-6 6 0,6-5 0,-3 2 0,0 0 0,-2-3 0,-1 3 0,3-3 0,0 3 0,0 0 0,3 1 0,0-1 0,0-6 0,0-12 0,6 4 0,29-30 0,-27 30 0,25-18 0,-31 26 0,-2 1 0,6-1 0,0 3 0,0 0 0,0 3 0,0 0 0,-4-2 0,1 2 0,0 0 0,3 3 0,0 0 0,3 0 0,-4 0 0,10-3 0,-9 3 0,5-3 0,-5 3 0,0 0 0,0 0 0,0 0 0,-3 0 0,0 3 0,2-3 0,-2 3 0,3-3 0,0 3 0,-3 0 0,3-1 0,0 1 0,-1 0 0,-2-3 0,3 0 0,-3 3 0,3-3 0,-3 3 0,3-3 0,-4 0 0,1 3 0,3-3 0,-6 3 0,6 0 0,-6 0 0,0 0 0,-3 2 0,-3 4 0,-2 0 0,-1 0 0,-6 5 0,9-11 0,1 3 0,-1-3 0,3 0 0,-3-3 0,0 3 0,3-3 0,-2 0 0,-1 0 0,0 0 0,3 0 0,-3 0 0,0 0 0,-2 3 0,-1 0 0,0 5 0,-11 4 0,8 2 0,-11-2 0,11 0 0,1-9 0,2 2 0,6-5 0,-3 3 0,0 0 0,0 0 0,-5 6 0,-4-3 0,4 5 0,5-5 0,3-3 0,6 0 0,5-9 0,4 6 0,3-6 0,-1 1 0,30-10 0,-24 3 0,24-2 0,-32 8 0,8 0 0,-11 0 0,8 1 0,-11 5 0,3-3 0,-3 3 0,-4 0 0,4 0 0,0 0 0,0-3 0,0 3 0,5-6 0,-5 6 0,9-6 0,-9 3 0,-1 0 0,-2 3 0,3 0 0,0 0 0,-3-3 0,3 3 0,0-3 0,-4 1 0,4 2 0,-6-6 0,3 6 0,0 0 0,-3 3 0,-3 2 0,0-2 0,3 0 0,-6-3 0,6 6 0,-5-6 0,5 6 0,-6-6 0,6 6 0,-3-6 0,0 3 0,-3-3 0,0 0 0,1 3 0,2-1 0,0-2 0,0 3 0,0 0 0,-3-3 0,3 3 0,0 0 0,-3-3 0,3 3 0,-2 0 0,2-3 0,0 0 0,-3 0 0,0 0 0,0 0 0,3 0 0,1-3 0,2 0 0,2 0 0,4-3 0,9-2 0,-6 5 0,5-3 0,-8 3 0,-3 3 0,3-3 0,0 0 0,-1 0 0,4 3 0,-3-3 0,6 3 0,-7 0 0,-2 0 0,3 0 0,0 0 0,0 0 0,0 0 0,5 0 0,-5-3 0,6 3 0,-7-2 0,7 2 0,-9 0 0,3-3 0,0 3 0,0-3 0,-1 3 0,-2 0 0,3 0 0,0 0 0,-6 0 0,-6 0 0,0 0 0,-2 0 0,-1 0 0,-3 0 0,-2 0 0,5 0 0,0 0 0,3 0 0,0 0 0,4-3 0,-1 3 0,3-3 0,-6 0 0,6-3 0,-6 0 0,3-2 0,0-1 0,3-6 0,-3 12 0,3-5 0,-6 8 0,6-6 0,0 6 0,3-3 0,6 3 0,0 0 0,8 0 0,-8 0 0,8 0 0,-8-3 0,17-6 0,-11 6 0,14-5 0,-23 8 0,3 0 0,-4 0 0,1 0 0,-3 0 0,3 0 0,0 0 0,0 0 0,-1 0 0,-2 0 0,3 0 0,0 0 0,0-3 0,0 3 0,-3-3 0,2 0 0,1 3 0,0-3 0,0 3 0,-3-3 0,3 3 0,-1 0 0,1 0 0,-3 0 0,-3 3 0,-3 3 0,-3 0 0,1-3 0,-1 2 0,0-2 0,0 6 0,3-6 0,-3 0 0,4 0 0,-4-3 0,3 3 0,-3 0 0,0-1 0,0 4 0,0-3 0,1 0 0,2 0 0,0 0 0,0 3 0,-9 0 0,6-1 0,-2-2 0,2 0 0,6-6 0,0 0 0,9-2 0,-1-1 0,1 0 0,3-3 0,-4 3 0,10-2 0,-9 5 0,5-6 0,-8 9 0,9-6 0,-10 6 0,1-3 0,0 3 0,0-3 0,0 3 0,-3-3 0,0 1 0,-1-1 0,4 3 0,0-3 0,0 3 0,-3-3 0,0 3 0,0-3 0,2 3 0,1 0 0,-3-3 0,3 3 0,0-3 0,0 3 0,0 0 0,-1-3 0,1 3 0,6-3 0,-6 3 0,-1 0 0,1 0 0,0 0 0,0 0 0,-3 0 0,3 0 0,-1 0 0,1 0 0,0 0 0,-3 0 0,3 0 0,0 0 0,0 0 0,-4 0 0,4 0 0,0 0 0,0-3 0,-3 0 0,3 3 0,-3-2 0,5 2 0,-2 0 0,0 0 0,-3-3 0,3 3 0,-1-3 0,1 3 0,0 0 0,-3-3 0,3 3 0,5-6 0,-5 3 0,9-3 0,-9 3 0,8 0 0,-8 0 0,6 1 0,-6 2 0,-1-6 0,1 6 0,-3-3 0,0 0 0,3 0 0,-3-3 0,3 6 0,-4-6 0,4 6 0,-3-5 0,0 5 0,0-3 0,3 0 0,0 3 0,-3-3 0,2 3 0,-2-6 0,6 6 0,-6-3 0,3 0 0,-3 3 0,5-3 0,1 0 0,14-5 0,-11-1 0,8-3 0,-14 9 0,0 0 0,0 1 0,0 2 0,0-3 0,-4 0 0,1 3 0,0-3 0,3 3 0,0 0 0,0 0 0,-3 0 0,3 0 0,-1-3 0,1 3 0,0 0 0,-3-3 0,0 3 0,0-3 0,3 3 0,-1 0 0,1 0 0,-3 0 0,3 0 0,0 0 0,0-3 0,-1 3 0,-2-3 0,3 3 0,3-3 0,-3 3 0,8-6 0,-8 6 0,12-2 0,-13 2 0,4 0 0,-6 0 0,3-3 0,-3 3 0,3 0 0,-4-3 0,1 3 0,0-6 0,3 6 0,0-3 0,0 3 0,0-3 0,-4 3 0,7-6 0,-3 3 0,6 0 0,-6 1 0,5-7 0,-5 9 0,-3-6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70 157 24575,'3'-3'0,"-3"-3"0,3 4 0,0-1 0,-3 0 0,3 0 0,-3 0 0,2 3 0,-2-3 0,3 3 0,-8 0 0,2 3 0,-3-3 0,0 3 0,3-3 0,3 0 0,0-3 0,3 0 0,0 0 0,0 0 0,-3 3 0,-3 3 0,-3-3 0,0 6 0,3-6 0,0 3 0,0-3 0,1 0 0,-1 3 0,0-3 0,3 3 0,-3 0 0,3-1 0,0 1 0,-3 0 0,3-3 0,-3 3 0,3-9 0,0 6 0,3-8 0,-9 13 0,3-2 0,-3 3 0,1-3 0,2 0 0,0 0 0,3 0 0,-3 0 0,0 0 0,0-3 0,6-3 0,0-3 0,3 3 0,-6 0 0,3 0 0,-1 0 0,1 0 0,0 0 0,0 1 0,0-1 0,3-6 0,-3 9 0,0-6 0,0 3 0,-3 0 0,3 3 0,-1 0 0,1 0 0,0-3 0,0 3 0,0 0 0,0 0 0,0 0 0,3 0 0,-3 0 0,0 0 0,2 0 0,4 0 0,3 0 0,-3 0 0,-1 0 0,-5 0 0,3 0 0,-3 0 0,3 0 0,-3 0 0,5 0 0,-5 0 0,3 0 0,-3 0 0,0 0 0,0 0 0,0 0 0,0 0 0,0 0 0,-1 0 0,4 0 0,-3 0 0,0 0 0,0 0 0,0 0 0,0 0 0,0 0 0,0 0 0,3 0 0,-4 0 0,1 0 0,0 0 0,0 0 0,0 0 0,0 0 0,0 0 0,0 0 0,3 0 0,-3 0 0,-1 0 0,1 0 0,0 0 0,0 0 0,0 0 0,0 0 0,3 0 0,-3 0 0,0 0 0,0 0 0,-1 0 0,1 0 0,0 0 0,0 0 0,0 0 0,3 0 0,-3 0 0,0 0 0,0 0 0,0-3 0,0 3 0,-3-2 0,2 2 0,-2-3 0,3 3 0,-3-3 0,3 3 0,-3-3 0,3 0 0,-3 0 0,0 0 0,0 0 0,0 0 0,3 3 0,-3-3 0,0-2 0,0 2 0,0 0 0,0 0 0,0 0 0,3 0 0,-3 0 0,3 3 0,0-3 0,0-3 0,-3 3 0,3 0 0,-3 1 0,0-1 0,3 0 0,-3 0 0,5 3 0,-2-3 0,-3-3 0,3 3 0,-3 0 0,3 3 0,0-3 0,-3 3 0,3-3 0,-3 1 0,3-1 0,-3 0 0,0 3 0,0-3 0,3 0 0,-3 0 0,3 3 0,2 0 0,-2 0 0,-3 3 0,3-3 0,-3 3 0,3-3 0,0 3 0,0-3 0,0 3 0,0-3 0,0 0 0,-3 3 0,3-3 0,-3 2 0,3 1 0,-1-3 0,1 3 0,0-3 0,0 3 0,0-3 0,-3 3 0,3-3 0,-3 3 0,0-3 0,3 3 0,-3 0 0,3-3 0,-3 3 0,3-3 0,0 3 0,0-3 0,-3 0 0,3 3 0,-6-1 0,3 1 0,-3 0 0,0-3 0,3 3 0,-3 0 0,-3 3 0,6-3 0,0 0 0,0 0 0,3-3 0,0 3 0,0-3 0,0 0 0,0 0 0,0 0 0,-1 0 0,1 0 0,0 0 0,3 0 0,-3 0 0,0 0 0,3-3 0,-3 3 0,2-6 0,1 6 0,0-3 0,-3 3 0,3 0 0,-3 0 0,-3-3 0,3 0 0,-3 0 0,3 0 0,-3 0 0,0 0 0,0 1 0,0-1 0,0 0 0,-3 3 0,3-3 0,-3 0 0,3 0 0,0 0 0,0 0 0,0 0 0,0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8"/>
    </inkml:context>
    <inkml:brush xml:id="br0">
      <inkml:brushProperty name="width" value="0.05" units="cm"/>
      <inkml:brushProperty name="height" value="0.05" units="cm"/>
      <inkml:brushProperty name="color" value="#68A968"/>
    </inkml:brush>
  </inkml:definitions>
  <inkml:trace contextRef="#ctx0" brushRef="#br0">0 215 24575,'6'-2'0,"0"-1"0,-3 3 0,-1-3 0,4 0 0,0 3 0,0-3 0,0 3 0,5-3 0,1 3 0,3 0 0,11 0 0,-12 0 0,18 0 0,-20 0 0,20 0 0,-20 0 0,14 6 0,-20-6 0,5 9 0,-5-7 0,0 1 0,-3 3 0,0-6 0,0 3 0,0-3 0,0 0 0,-1 0 0,1 0 0,3 0 0,-3 0 0,0 0 0,0 0 0,0 0 0,0 0 0,0 0 0,0 0 0,2 0 0,-2-3 0,0 3 0,0 0 0,0-3 0,0 0 0,0 3 0,0-3 0,0 3 0,3-2 0,-4-1 0,1 0 0,3 0 0,-3 0 0,3 0 0,0 0 0,0 0 0,-4 3 0,4 0 0,-3-3 0,3 3 0,-3 0 0,3-3 0,-3 3 0,2-3 0,-2 0 0,6 1 0,-6 2 0,0-3 0,0 3 0,0 0 0,0 0 0,0 0 0,0-3 0,-1 3 0,1 0 0,3-3 0,3 3 0,-6-3 0,8 3 0,-8-3 0,3 3 0,-3 0 0,0 0 0,0 0 0,3 0 0,-3 0 0,0 0 0,2 0 0,-2 0 0,-3 0 0,-6 0 0,4 0 0,-7 0 0,3 0 0,0 0 0,-5 0 0,5 0 0,-3 0 0,6 0 0,-3 0 0,3 0 0,0 0 0,1 0 0,-4 0 0,0 0 0,-6 0 0,6 0 0,-8 0 0,8 0 0,-3 0 0,6 0 0,-2 0 0,2 0 0,0 0 0,3-3 0,-6 3 0,3 0 0,0 0 0,-3 0 0,-2 0 0,-1 0 0,-6 0 0,9 3 0,1-3 0,2 0 0,0 3 0,-3-3 0,6 0 0,-12 3 0,6 0 0,-11 0 0,8 0 0,-11-1 0,11-2 0,-2 0 0,5 0 0,3-2 0,3-1 0,0 3 0,3-3 0,3 3 0,-4 0 0,-2-3 0,9 3 0,-6 0 0,6 0 0,-6-3 0,5 0 0,-5 3 0,6-3 0,-3 3 0,0-3 0,-3 3 0,0 0 0,-1 0 0,1 0 0,0 0 0,3 0 0,-3 0 0,3 0 0,-3 0 0,11 0 0,-8 0 0,9 0 0,-7 0 0,4-3 0,-6 0 0,8 0 0,-8 3 0,3 0 0,-6 0 0,6 0 0,-9-2 0,8 2 0,-5-3 0,3 0 0,-3 3 0,0-3 0,0 0 0,0 3 0,0-3 0,3 3 0,-4-3 0,1 3 0,0 0 0,0-3 0,3 0 0,0 3 0,-3-3 0,3 0 0,-4 3 0,1 0 0,0-2 0,0 2 0,0-3 0,0 3 0,9 0 0,-7 0 0,10-3 0,-9 3 0,5 0 0,-8 0 0,3 0 0,-3 0 0,0 0 0,0 0 0,3 0 0,-3 0 0,0 0 0,0 0 0,5 0 0,-5 0 0,9-3 0,-9 0 0,5 0 0,-5 3 0,0 0 0,3 0 0,-3 0 0,0 0 0,0-3 0,0 3 0,0 0 0,0-3 0,-1 3 0,-2-3 0,3 3 0,0-3 0,0 0 0,-3 1 0,3 2 0,0-3 0,0 3 0,0 0 0,0-3 0,0 3 0,0-3 0,2 0 0,-2 0 0,3 0 0,-3 0 0,0 3 0,-3-3 0,3 3 0,-3-3 0,3 3 0,-3-3 0,3 0 0,0 1 0,-3-1 0,3 3 0,-1-3 0,-2 3 0,3-3 0,0 0 0,0 3 0,-3-3 0,3 3 0,-3-3 0,3 3 0,-3-3 0,3 6 0,-3 0 0,0 0 0,0 3 0,0 2 0,-3-2 0,-6 9 0,3-6 0,-8 11 0,5-14 0,-3 5 0,10-8 0,-1 0 0,0-3 0,3 3 0,-3-3 0,0 0 0,0 3 0,0-3 0,3 3 0,-3-3 0,0 3 0,0-3 0,-5 3 0,8-3 0,-6 0 0,6 0 0,-3 0 0,0-3 0,3 0 0,0-3 0,0 3 0,0 0 0,6-5 0,-3 5 0,8-12 0,-5 12 0,6-5 0,-6 2 0,5 3 0,-5 0 0,6 0 0,-9 0 0,5-3 0,-2 6 0,6-6 0,-3 3 0,2-2 0,-5 5 0,6-3 0,-6 0 0,2 3 0,-5 0 0,6 0 0,-6 0 0,3-3 0,-3 3 0,2 0 0,-2 0 0,0 0 0,3 0 0,0 0 0,6 0 0,-7 0 0,7-3 0,-6 0 0,0-3 0,-1 0 0,1 1 0,0 2 0,-3 0 0,0 0 0,0 0 0,3 3 0,-3 0 0,-1 0 0,-2 3 0,3-3 0,0 3 0,0-3 0,-3 3 0,3-3 0,-3 3 0,3-3 0,3 0 0,-3 0 0,-3 0 0,3 3 0,-3-1 0,3 1 0,-3 0 0,0 0 0,3 0 0,-3 0 0,0 3 0,0-3 0,0 3 0,0-1 0,0 1 0,0 3 0,0-6 0,0 3 0,0-3 0,-3 0 0,0-3 0,3 0 0,-6 0 0,3 0 0,-3 0 0,3 0 0,0 2 0,-5-2 0,2 3 0,-6-3 0,9 3 0,-8-3 0,8 0 0,-3 0 0,3 0 0,0 0 0,0 0 0,0 0 0,0 0 0,-3 0 0,4 0 0,-4 0 0,3 0 0,0 0 0,-3 0 0,0 0 0,0 3 0,1-3 0,2 3 0,0-3 0,0 0 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9"/>
    </inkml:context>
    <inkml:brush xml:id="br0">
      <inkml:brushProperty name="width" value="0.05" units="cm"/>
      <inkml:brushProperty name="height" value="0.05" units="cm"/>
      <inkml:brushProperty name="color" value="#68A968"/>
    </inkml:brush>
  </inkml:definitions>
  <inkml:trace contextRef="#ctx0" brushRef="#br0">341 44 24575,'-9'0'0,"3"0"0,0 0 0,0 0 0,1 3 0,-4-3 0,3 0 0,-3 2 0,6-2 0,-17 3 0,14-3 0,-14 0 0,14 3 0,-14-3 0,14 0 0,-12 3 0,12-3 0,-2 0 0,2 0 0,3 3 0,0-3 0,-3 0 0,3 0 0,-2 0 0,2 0 0,-3 0 0,3 0 0,0 0 0,0 0 0,0 0 0,-3 0 0,3 0 0,1 0 0,-1 0 0,0 0 0,-3 3 0,0-3 0,0 0 0,0 0 0,1 0 0,-1 0 0,-3 0 0,3 0 0,0 0 0,3 0 0,-2 0 0,2 0 0,0 0 0,0 0 0,0 0 0,0 3 0,0-3 0,0 0 0,0 0 0,0 0 0,-2 0 0,2 0 0,0 0 0,3 0 0,-3 0 0,3-3 0,-3 0 0,3 0 0,3 0 0,-3 0 0,3 0 0,0-2 0,0 5 0,0-3 0,-1 0 0,7 0 0,-6 0 0,6 0 0,-3 0 0,-1 0 0,1 3 0,-3-3 0,0 3 0,3-3 0,-3 3 0,3-2 0,-3 2 0,0-3 0,-1 3 0,4 0 0,0 0 0,0 0 0,0 0 0,5-6 0,-5 6 0,6-6 0,-9 6 0,3 0 0,-6 0 0,-3 6 0,-3-3 0,-3 0 0,3 0 0,-2 2 0,2-2 0,-12 6 0,12-6 0,-8 3 0,8 0 0,0-4 0,6 1 0,-3-3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0"/>
    </inkml:context>
    <inkml:brush xml:id="br0">
      <inkml:brushProperty name="width" value="0.05" units="cm"/>
      <inkml:brushProperty name="height" value="0.05" units="cm"/>
      <inkml:brushProperty name="color" value="#68A968"/>
    </inkml:brush>
  </inkml:definitions>
  <inkml:trace contextRef="#ctx0" brushRef="#br0">148 73 24575,'-5'0'0,"-1"0"0,0 0 0,3 0 0,0 0 0,0 0 0,-3 0 0,1 0 0,-1 0 0,-6 0 0,6 0 0,1-3 0,2 3 0,-3-3 0,3 3 0,3-3 0,-3 3 0,0 0 0,0 0 0,-3 0 0,3 0 0,0 0 0,1 0 0,-1 0 0,-3 0 0,3 0 0,0 0 0,0 0 0,-3 0 0,3 0 0,-2 0 0,2 0 0,0 0 0,0 0 0,0-3 0,0 3 0,6-6 0,-3 6 0,0-3 0,3 0 0,-3 1 0,3-1 0,0 3 0,0-3 0,-1 0 0,1-3 0,3 3 0,-3 0 0,0-3 0,3 3 0,-3 1 0,0 2 0,0 0 0,2 0 0,-2 0 0,0 0 0,3 0 0,9 0 0,-10 0 0,16 0 0,-12 0 0,11 0 0,-11 0 0,2 0 0,-5 0 0,-3 0 0,3 0 0,-3 0 0,3 0 0,-1 0 0,10 0 0,-9 0 0,8 0 0,-8 0 0,12 0 0,-15 0 0,8 0 0,-5 0 0,0 0 0,0 0 0,-1 0 0,1 0 0,0 0 0,-3 0 0,0 0 0,0 0 0,0-3 0,0 3 0,-3-3 0,3 3 0,-3-3 0,5 0 0,-2 3 0,0-3 0,0 3 0,0 0 0,0 0 0,0 0 0,0 0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76 24575,'3'-6'0,"3"3"0,-6-3 0,0 3 0,0 0 0,0 0 0,-3 3 0,0-3 0,0 1 0,3-1 0,-3 3 0,3-3 0,-2 3 0,2-3 0,0 3 0,-3-3 0,3 0 0,0 0 0,-3 3 0,0-3 0,3 0 0,-3 0 0,3 0 0,-3 1 0,3-1 0,0-3 0,0 3 0,3 3 0,-3-3 0,3 6 0,3-3 0,-3 3 0,-3 3 0,2-3 0,1-1 0,0 1 0,-3 3 0,3-3 0,-3 0 0,3-3 0,0 3 0,-3 0 0,3-3 0,-3 3 0,3-3 0,0 3 0,0-3 0,-3 0 0,5 0 0,-5 3 0,6-1 0,-6-2 0,3 3 0,0-3 0,3 0 0,-3 0 0,0 0 0,0 0 0,0 0 0,0 0 0,-1 0 0,1 0 0,0 0 0,0 3 0,-3 0 0,0 0 0,0 0 0,3-3 0,0 0 0,0 0 0,0 0 0,0 0 0,0 0 0,2 0 0,-2-3 0,3 3 0,-3 0 0,0 0 0,0 0 0,0 0 0,0 0 0,0 0 0,2 0 0,-2 0 0,3 0 0,-3 0 0,0 0 0,0 0 0,0 0 0,3 0 0,-3 0 0,-1 0 0,-2 0 0,3 0 0,0-3 0,0 3 0,0 0 0,0 0 0,3 0 0,-3 0 0,8 0 0,-5 0 0,6 0 0,-6 3 0,0-3 0,-6 0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5"/>
    </inkml:context>
    <inkml:brush xml:id="br0">
      <inkml:brushProperty name="width" value="0.05" units="cm"/>
      <inkml:brushProperty name="height" value="0.05" units="cm"/>
      <inkml:brushProperty name="color" value="#74BE77"/>
    </inkml:brush>
  </inkml:definitions>
  <inkml:trace contextRef="#ctx0" brushRef="#br0">108 537 24575,'6'-9'0,"-1"3"0,-2 0 0,0 0 0,0 4 0,0-4 0,-3 3 0,0-3 0,0 3 0,0 0 0,0 0 0,0 0 0,3 0 0,-9 9 0,3-3 0,-6 6 0,7-6 0,-4 3 0,0-3 0,3-1 0,-3 4 0,3-6 0,3 3 0,0 0 0,0 0 0,0 3 0,-3-3 0,3 0 0,-3 0 0,3-1 0,0 1 0,-2 0 0,2 0 0,0 0 0,-3 0 0,3 3 0,-3-3 0,3-3 0,0 3 0,-3 0 0,0 5 0,3-2 0,-6 6 0,3-6 0,-3 5 0,0-5 0,1 0 0,5-3 0,-3 0 0,0 0 0,0 0 0,0-1 0,0-2 0,0 0 0,3-2 0,-3 2 0,-3-3 0,4 0 0,-7 0 0,6 3 0,0-6 0,3 3 0,0-9 0,0 7 0,0-7 0,0 6 0,0 3 0,0 0 0,0-2 0,0 2 0,3 0 0,0-3 0,0 0 0,0 3 0,0-3 0,-1 3 0,1 3 0,-3-3 0,0 1 0,3 2 0,0-12 0,3 9 0,0-6 0,-3 3 0,3 1 0,-6 2 0,5 0 0,-5 0 0,3 3 0,0-3 0,0 3 0,0 0 0,3 0 0,-3-3 0,8 0 0,-8 0 0,6 3 0,-6 0 0,6 0 0,-6 0 0,2 0 0,-2 0 0,3 3 0,0-3 0,-3 6 0,0-6 0,-3 3 0,3-3 0,0 3 0,0-3 0,-3 11 0,2-8 0,-2 12 0,0-12 0,0 3 0,0-3 0,-2-1 0,2 1 0,0 0 0,0 0 0,-3 3 0,3-3 0,-3 0 0,3 0 0,0 0 0,0 0 0,-3 0 0,3-1 0,-3 1 0,0 0 0,3 0 0,-3 0 0,3 0 0,-3 0 0,0 0 0,-3 0 0,4-3 0,-4 0 0,0 0 0,0 0 0,3-3 0,-3-6 0,3 0 0,1-5 0,2 8 0,-3-3 0,3 6 0,0-3 0,0 4 0,0-1 0,0 0 0,-3 0 0,3 0 0,0 0 0,0 0 0,0-3 0,0 3 0,0 0 0,0 1 0,0-1 0,0 0 0,0 0 0,0 0 0,0-3 0,0 3 0,0 0 0,0 0 0,0-2 0,0 2 0,0-3 0,0 0 0,0 3 0,0 0 0,0 0 0,0 0 0,0-2 0,0 2 0,0-6 0,3 6 0,-3-9 0,3 9 0,-1-5 0,1 5 0,0 0 0,-3 0 0,3-3 0,0 3 0,3-3 0,-3 6 0,3-5 0,-1 2 0,-2-3 0,0 6 0,0-3 0,0 3 0,0 0 0,0 0 0,0 0 0,0 0 0,3 3 0,-4-3 0,7 6 0,-6-3 0,6 2 0,-3-5 0,-3 3 0,-1 0 0,1 0 0,-3 3 0,3-3 0,0 0 0,0 3 0,-3-4 0,0 1 0,0 0 0,-3 0 0,0 0 0,0-3 0,3 3 0,-3-3 0,1 0 0,-1 3 0,-3-3 0,3 0 0,3-3 0,-3 3 0,0-3 0,0 3 0,0-6 0,0 3 0,3 0 0,-3-5 0,1 5 0,-1-3 0,0 3 0,-3-3 0,6 3 0,-3 0 0,3 1 0,0-1 0,-3 3 0,3-6 0,0 3 0,0-3 0,-3 6 0,0-3 0,3 0 0,0-3 0,0 4 0,0-7 0,0 6 0,0-6 0,0 6 0,0-5 0,0 5 0,0 0 0,0 0 0,0 0 0,0 0 0,0 0 0,0 0 0,0-3 0,0 3 0,0 0 0,0 3 0,3-5 0,0 2 0,0 0 0,-3 0 0,3-3 0,0 3 0,0 3 0,-3-3 0,3 3 0,0-3 0,-1 3 0,1 0 0,0 0 0,0 0 0,0 0 0,0 0 0,3 0 0,-3 0 0,3 0 0,-4 0 0,7 3 0,-3-3 0,0 6 0,-6-6 0,3 3 0,0 0 0,0-3 0,-3 3 0,3-3 0,-3 3 0,0 0 0,0 0 0,0-1 0,0 1 0,0 0 0,0 0 0,0 0 0,0 3 0,0-6 0,0 3 0,-3-3 0,0 3 0,-3 0 0,3-3 0,-6 6 0,3-4 0,-5 1 0,8 0 0,0-3 0,0 3 0,0-3 0,0-3 0,0 0 0,0 0 0,0 3 0,3-2 0,-2-1 0,-1-3 0,0 3 0,0-9 0,0 6 0,0-2 0,0 5 0,3-3 0,-3 6 0,3-3 0,-3 0 0,3 0 0,0 0 0,0 0 0,0 0 0,0 1 0,0-4 0,0 3 0,0 0 0,0 0 0,0 0 0,0 0 0,0 0 0,0 0 0,0-2 0,0 2 0,0 0 0,0 0 0,0-3 0,0 3 0,0 0 0,3-3 0,-3 3 0,3 0 0,0 3 0,-3-2 0,3-4 0,0 3 0,0-3 0,0 6 0,0-3 0,2 0 0,-2 0 0,0 3 0,0 0 0,3 0 0,-3 0 0,0 0 0,0 0 0,0 0 0,-1 0 0,1 0 0,0 0 0,3 0 0,-3 0 0,0 3 0,0-3 0,0 6 0,0-6 0,-3 3 0,-3-6 0,-3 0 0,0 0 0,3 0 0,3 3 0,-6-6 0,3 6 0,1-5 0,2 2 0,-3-3 0,3 3 0,-3-3 0,0 3 0,0-3 0,3 4 0,-3-4 0,3 3 0,-3-3 0,3 0 0,-3 3 0,3 0 0,0 3 0,-3-3 0,3 1 0,-3 2 0,3-6 0,0 6 0,0-3 0,-3 0 0,3 3 0,0-3 0,-2 0 0,2 0 0,-3 0 0,3 0 0,0-3 0,0 4 0,0-1 0,0 0 0,0 0 0,0 0 0,0 0 0,0 0 0,0-3 0,0 6 0,-3-3 0,3 3 0,-3-3 0,3 1 0,0-1 0,0 0 0,0 0 0,0 0 0,0 0 0,3 3 0,0 0 0,0 0 0,-1 0 0,1 0 0,3 0 0,-3 0 0,0 0 0,0 0 0,3 3 0,-3 0 0,8-3 0,-8 3 0,6-3 0,-3 0 0,0 3 0,-3 0 0,-3-1 0,2-2 0,1 3 0,0-3 0,0 3 0,0-3 0,0 3 0,-3 0 0,3 0 0,-3 0 0,0 0 0,3-3 0,-3 3 0,3-3 0,-3 3 0,3 0 0,-3-1 0,0 1 0,0 0 0,0 0 0,0 3 0,0-3 0,0 0 0,0 0 0,0 0 0,0 0 0,0 0 0,0-1 0,0 1 0,0 0 0,-3 3 0,3-3 0,-3-3 0,3 3 0,-3 0 0,3 0 0,-3 0 0,3 0 0,-3-3 0,3 2 0,-3-2 0,3 3 0,0 0 0,-3-3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20 259 24575,'-5'-3'0,"2"-3"0,0 3 0,0 3 0,3-2 0,-3 2 0,3-3 0,-3 3 0,3-6 0,0 3 0,0 0 0,0 0 0,0 0 0,3-3 0,-3 3 0,3-2 0,3 5 0,-3 0 0,-1 0 0,1 0 0,0 0 0,0 3 0,0-3 0,-3 5 0,3-5 0,-3 3 0,3-3 0,-3 3 0,3-3 0,0 3 0,0-3 0,0 0 0,-1 0 0,1 0 0,6 0 0,0 0 0,8 0 0,-8-3 0,0 0 0,-6 0 0,0 3 0,0-3 0,-3 3 0,2 0 0,-2-2 0,3-1 0,0 0 0,0-3 0,0 0 0,12-9 0,-7 4 0,10-10 0,-9 10 0,-1-1 0,-2 6 0,-3 1 0,-3 2 0,0-6 0,0 3 0,0-6 0,0 7 0,0-1 0,0 3 0,0 0 0,0 0 0,-3 0 0,3 3 0,-6 0 0,6 0 0,-3 3 0,0-3 0,1 3 0,-1 0 0,0 0 0,0 0 0,0-3 0,3 3 0,-3-3 0,3 3 0,-3-3 0,0 2 0,0-2 0,3 3 0,-3 0 0,3 0 0,-3-3 0,3 3 0,-5 3 0,5-3 0,-6 6 0,6-7 0,-3 7 0,0-6 0,0 3 0,0-6 0,3 3 0,0 0 0,-3-3 0,0 0 0,3 3 0,-3-3 0,1 3 0,-1-1 0,0-2 0,0 3 0,0 0 0,0-3 0,0 3 0,0 0 0,0 0 0,0-3 0,3 0 0,-3 0 0,3-6 0,-2 3 0,2 0 0,0-2 0,0-7 0,2 3 0,1-5 0,3 8 0,0-6 0,-3 12 0,0-9 0,-3 7 0,3 2 0,-3-3 0,0 0 0,0 0 0,0 0 0,0 0 0,0 0 0,0-3 0,3 6 0,-3-3 0,0 0 0,3 3 0,-3-3 0,2 1 0,1-1 0,-3 0 0,3 3 0,-3-3 0,3 3 0,-3-3 0,0-3 0,0 3 0,-3 3 0,3-3 0,-3 3 0,3-3 0,0 0 0,0 1 0,-3-1 0,3 0 0,-2 3 0,2-3 0,-3 0 0,3 3 0,-3-3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24575,'6'-6'0,"-3"3"0,0 0 0,0 3 0,-1-3 0,1 0 0,0 3 0,-3-2 0,3 2 0,0-3 0,3 3 0,-3-3 0,0 0 0,0 0 0,0 0 0,2 0 0,-2 0 0,3 0 0,-3 0 0,0 3 0,0-3 0,0 3 0,0-2 0,0 2 0,2-6 0,-2 3 0,3-3 0,-6 6 0,3-3 0,0 3 0,0-3 0,0 3 0,-3-3 0,3 3 0,-3-3 0,3 3 0,2-3 0,-2 3 0,-3-3 0,3 1 0,-3-1 0,3 3 0,0 0 0,0 0 0,0 0 0,0-3 0,0 3 0,5-3 0,-5 3 0,3-3 0,-3 3 0,0-3 0,0 3 0,3 0 0,-3 0 0,0-3 0,-3 3 0,5-3 0,-2 3 0,6-3 0,-6 0 0,3 0 0,-3 1 0,0 2 0,0-3 0,-1 3 0,-2-3 0,3 3 0,-3-3 0,3 3 0,-3-3 0,3 3 0,-9-3 0,6 3 0,-8 3 0,5-3 0,0 3 0,-3-3 0,0 6 0,-6-3 0,7-1 0,-4 1 0,6 0 0,-3-3 0,3 0 0,0 3 0,0-3 0,3 0 0,-2 3 0,-1-3 0,3 0 0,-3 3 0,0-3 0,0 3 0,0-3 0,0 0 0,3 0 0,-3 0 0,0 3 0,0-3 0,0 3 0,1-3 0,-1 3 0,-3-3 0,3 3 0,3-1 0,-3-2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8"/>
    </inkml:context>
    <inkml:brush xml:id="br0">
      <inkml:brushProperty name="width" value="0.05" units="cm"/>
      <inkml:brushProperty name="height" value="0.05" units="cm"/>
      <inkml:brushProperty name="color" value="#74BE77"/>
    </inkml:brush>
  </inkml:definitions>
  <inkml:trace contextRef="#ctx0" brushRef="#br0">99 116 24575,'-3'-5'0,"-3"-1"0,0-3 0,1 3 0,2-2 0,0 5 0,0 0 0,0-3 0,0 6 0,3-3 0,-3 3 0,3-3 0,-3 3 0,3-3 0,0 0 0,-3 3 0,3-3 0,-3 3 0,0-3 0,1 3 0,-1 0 0,0 0 0,3-3 0,-3 3 0,0-2 0,0 2 0,0-3 0,0 3 0,0-3 0,0 3 0,3-3 0,-3 3 0,3-3 0,-2 3 0,-1-3 0,0 0 0,0-3 0,0 3 0,0 0 0,9 12 0,-6-6 0,6 9 0,-1-4 0,-2-2 0,0 3 0,0-6 0,3 3 0,-6-3 0,3-3 0,-3 6 0,6-4 0,-3 1 0,0 6 0,-3-6 0,2 3 0,-2-3 0,0 3 0,0-4 0,0 4 0,0-3 0,0 3 0,0-3 0,0 3 0,0 0 0,0-1 0,0-2 0,0 0 0,3-3 0,0 0 0,0-3 0,0 0 0,3-2 0,-3 2 0,6-9 0,-6 12 0,2-9 0,-2 9 0,3-8 0,-3 5 0,0-3 0,-3 0 0,3 0 0,-3 3 0,3-3 0,-3 4 0,0-1 0,0 0 0,0 0 0,0 0 0,0 0 0,0-3 0,-3 3 0,3 0 0,-3-5 0,3 5 0,0 0 0,-3 0 0,3 0 0,0-3 0,0 3 0,0-6 0,0 7 0,0-1 0,0-3 0,0 3 0,0 3 0,3-3 0,0 3 0,0 3 0,3 0 0,-4 0 0,4 5 0,-3-2 0,3 3 0,-3-6 0,0 3 0,0-3 0,0-3 0,-3 3 0,3-1 0,-1 1 0,1 0 0,0-3 0,-3 6 0,3-6 0,-3 3 0,0 3 0,0-3 0,0 0 0,0-3 0,3 3 0,0-3 0,-3 3 0,3-1 0,-3 1 0,3-3 0,-3 3 0,3-3 0,-3 3 0,3-3 0,-3 3 0,3-3 0,-1 0 0,1 0 0,0 3 0,0-3 0,0 3 0,0-3 0,0 0 0,6 0 0,-6 0 0,2 0 0,-2 0 0,0 0 0,0 0 0,3 0 0,-3 0 0,0 0 0,0 0 0,0 0 0,0 0 0,-1 0 0,1 0 0,3 0 0,-3 0 0,0 0 0,0 0 0,0 0 0,0 0 0,0 0 0,0 0 0,-1 0 0,4 0 0,-3 0 0,-3-3 0,3 3 0,-3-3 0,3 3 0,0-3 0,0 3 0,-3-3 0,-3 0 0,0 0 0,0 1 0,0 2 0,0 0 0,-3 0 0,4 0 0,-4 0 0,3 0 0,0-3 0,0 3 0,-3-3 0,6 3 0,-3 0 0,0-3 0,0 3 0,3-3 0,-2 3 0,-1-3 0,0 0 0,0 0 0,-3 3 0,3-3 0,0 0 0,3 0 0,-3 3 0,0-3 0,0 3 0,3-2 0,-2 2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32 24575,'6'-3'0,"0"-3"0,-3 6 0,0 0 0,0-3 0,0 3 0,0-3 0,3 3 0,-4-2 0,-2 2 0,3 0 0,0-3 0,0 3 0,0 0 0,0 0 0,-3-3 0,6 3 0,-3 0 0,0 0 0,0 0 0,-1 0 0,1 0 0,3 0 0,-3 0 0,0-6 0,3 6 0,0-3 0,-6 3 0,-6 0 0,3 0 0,-9 3 0,9 0 0,0-3 0,1 0 0,-1 0 0,-3 0 0,3 0 0,-6 0 0,6 0 0,-5 0 0,2 0 0,0 0 0,3 0 0,0 0 0,0 0 0,-6 0 0,6 0 0,-14 0 0,11 0 0,-14 0 0,14 0 0,-9 3 0,13-3 0,-7 0 0,6 3 0,0-3 0,-3 0 0,3 0 0,0 0 0,0 0 0,1 0 0,-1 0 0,0 3 0,0-3 0,-3 2 0,3-2 0,0 0 0,0 0 0,0 0 0,0 3 0,0-3 0,-2 3 0,2 0 0,0 0 0,-6 3 0,6-3 0,-6 3 0,7-6 0,2 3 0,-3-1 0,3 1 0,-3 0 0,0-3 0,3 3 0,0-3 0,-3 3 0,3 0 0,-3-3 0,3 3 0,3 0 0,-3-3 0,6 3 0,0-3 0,-4 0 0,4-3 0,-3 3 0,0 0 0,0 0 0,0 0 0,0 0 0,3 0 0,-3 0 0,-3 0 0,2 3 0,-2 0 0,0 0 0,0 0 0,3-3 0,0 0 0,0-3 0,0 0 0,0 0 0,-3 0 0,3 3 0,0 0 0,-3-3 0,3 3 0,0-3 0,0 3 0,0 0 0,2 0 0,-2 0 0,0-3 0,-3 0 0,3 3 0,0-3 0,0 0 0,0 3 0,-3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9"/>
    </inkml:context>
    <inkml:brush xml:id="br0">
      <inkml:brushProperty name="width" value="0.05" units="cm"/>
      <inkml:brushProperty name="height" value="0.05" units="cm"/>
      <inkml:brushProperty name="color" value="#74BE77"/>
    </inkml:brush>
  </inkml:definitions>
  <inkml:trace contextRef="#ctx0" brushRef="#br0">17 335 24575,'-5'3'0,"-1"0"0,3 0 0,0-1 0,12-7 0,-1 5 0,7-9 0,0 3 0,-7 3 0,19-6 0,-19 4 0,36-10 0,-32 9 0,22-8 0,-28 14 0,9-3 0,-9 3 0,11-3 0,-11 0 0,6 0 0,-7 3 0,1-3 0,-3 0 0,3-3 0,-3 3 0,6 3 0,-4-2 0,4 2 0,-6-3 0,9 0 0,-9 0 0,5 0 0,-2 3 0,0-6 0,-3 3 0,6 0 0,-6 0 0,5 0 0,-8 1 0,6-1 0,-3 0 0,6 3 0,-6-3 0,3 3 0,-4 0 0,4 0 0,0-3 0,0 3 0,-3-3 0,3 0 0,-3 3 0,-1-6 0,4 6 0,0-3 0,-3 0 0,3 0 0,-3 3 0,0-2 0,-3-1 0,3 3 0,0-3 0,-1 0 0,1 0 0,0 3 0,-3-3 0,3 0 0,0 0 0,0 0 0,0 3 0,0-3 0,0 0 0,0 1 0,-3-1 0,3 0 0,-1 0 0,1 0 0,0 0 0,0 0 0,0 0 0,-3 3 0,3-3 0,0 0 0,0 3 0,0-3 0,0 3 0,-3-2 0,3-1 0,-3 3 0,5-3 0,-5 0 0,3 0 0,0 0 0,-3 3 0,3-3 0,0 0 0,0 3 0,0-6 0,0 3 0,0 1 0,-3-1 0,3 0 0,-3 0 0,2 3 0,-2-3 0,3 0 0,-3 0 0,3 0 0,0 0 0,-3 0 0,0 0 0,0 0 0,0 1 0,0-1 0,0 0 0,0 0 0,0-3 0,0 3 0,0 0 0,0 0 0,0-3 0,0 4 0,0-1 0,0-3 0,0 6 0,-3-3 0,0 3 0,3-3 0,-3 3 0,1 0 0,-4 0 0,3 0 0,0 3 0,-3-3 0,0 6 0,3-6 0,-2 3 0,2-3 0,0 0 0,-3 3 0,3-3 0,0 2 0,0 1 0,3 0 0,-6 0 0,6 0 0,-3-3 0,1 6 0,-1-3 0,-9 8 0,6-8 0,-8 12 0,11-12 0,-6 3 0,9-3 0,-3 0 0,0-1 0,-3 1 0,3 0 0,0 0 0,1-3 0,2 3 0,-3-3 0,3 3 0,-3 0 0,0 0 0,0-3 0,3 3 0,-3-3 0,0 3 0,-3-3 0,3 3 0,-5-1 0,2 1 0,-3 0 0,3-3 0,-5 3 0,5-3 0,-9 6 0,9-3 0,-2 3 0,2-3 0,3 0 0,0-3 0,0 2 0,0-2 0,0 0 0,0 3 0,0-3 0,3 3 0,-5 0 0,2 0 0,-6 0 0,6 0 0,-3 0 0,3 0 0,-5 0 0,5-3 0,-6 5 0,3-5 0,-5 9 0,5-6 0,-6 3 0,12-3 0,-3-3 0,3 3 0,-3-3 0,0 3 0,0-3 0,-2 0 0,2 0 0,-3 3 0,3 0 0,0-1 0,0-2 0,0 0 0,0 0 0,0 3 0,3 0 0,-3-3 0,3 3 0,-2-3 0,2 3 0,-3-3 0,0 3 0,0-3 0,3 3 0,-3-3 0,0 3 0,0 0 0,0-3 0,0 3 0,0-3 0,3 3 0,-3-1 0,3 1 0,-2-3 0,2 3 0,-3-3 0,3 3 0,-3-3 0,3 3 0,-3-3 0,3 3 0,-3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0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49 148 24575,'-2'6'0,"-1"-3"0,6 3 0,-3-3 0,0 0 0,2 0 0,-2 0 0,3 0 0,0-1 0,0-2 0,-3 3 0,0-3 0,0 3 0,0 0 0,-3-3 0,3 3 0,-3-3 0,0 3 0,1-6 0,-1 3 0,3-3 0,-3 3 0,0-3 0,0 3 0,0-6 0,0 6 0,-3-5 0,3 5 0,0-3 0,1 3 0,2-6 0,-3 0 0,3-3 0,3 4 0,-1-1 0,-2 0 0,0 3 0,0 0 0,0 0 0,0 0 0,-2 0 0,-1 0 0,0-2 0,3 5 0,-3-3 0,0 3 0,3-6 0,-3 6 0,3-3 0,3 0 0,3 3 0,0-3 0,2 0 0,-5 0 0,12-2 0,-12 5 0,8-3 0,-8 3 0,3 0 0,0 0 0,-3 0 0,0 0 0,0 3 0,2-3 0,1 5 0,0-5 0,-3 3 0,0 0 0,-3 0 0,3-3 0,0 3 0,3-3 0,-1 3 0,1 3 0,-3-3 0,-3 0 0,0 2 0,0-5 0,-3 3 0,0-3 0,0 0 0,0 0 0,-8-3 0,11 0 0,-6-2 0,6 2 0,-3 0 0,0-3 0,-3 3 0,3 0 0,1-3 0,-1 3 0,-3 1 0,6-1 0,-3-3 0,3 3 0,0-3 0,-3 3 0,3-3 0,-3 3 0,3 0 0,0 1 0,0-1 0,0 0 0,-3 0 0,3 3 0,0-6 0,0 3 0,0 0 0,0 0 0,0 0 0,0 0 0,0 1 0,0-1 0,3 0 0,0 3 0,0-3 0,3 0 0,-3 3 0,5-3 0,-5 3 0,6 0 0,-6 0 0,3 0 0,-3 0 0,2 0 0,-2 3 0,3 0 0,-3 0 0,3 5 0,-3-5 0,0 6 0,0-6 0,0 3 0,-1-3 0,1 0 0,-3 0 0,3 2 0,-3-2 0,0 3 0,0-3 0,0 0 0,0 0 0,0 3 0,3-6 0,-3 3 0,3 0 0,-3-3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1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27 297 24575,'0'-9'0,"0"6"0,-3 0 0,0 3 0,0-3 0,1 3 0,-1-2 0,0-1 0,3 3 0,-3 0 0,0-3 0,0 3 0,3-3 0,0 3 0,0-3 0,0-3 0,0 6 0,3-3 0,0 3 0,0 0 0,5 6 0,-5-6 0,6 9 0,-3-9 0,-3 6 0,0-4 0,0 4 0,0-3 0,-1 3 0,-2 0 0,3 6 0,-3-7 0,0 4 0,0-6 0,0 6 0,0-6 0,0 2 0,-3-2 0,3 3 0,0-3 0,-2-3 0,2 3 0,-3-9 0,3 6 0,-3-9 0,3 7 0,0-1 0,0 0 0,3 0 0,-3 0 0,3 0 0,-1 0 0,1 0 0,0 3 0,3-3 0,-3 3 0,0 0 0,0 0 0,0 0 0,3 0 0,-6 3 0,3-3 0,-1 3 0,-2-3 0,-2-6 0,-1 3 0,-6-2 0,6-1 0,0 0 0,-3-3 0,6 6 0,-6-6 0,6 7 0,-3 2 0,3-3 0,-2 0 0,2 0 0,0 0 0,0 0 0,-3 3 0,3-3 0,-3-3 0,3 3 0,-3 0 0,0 1 0,3-1 0,0 0 0,0 0 0,0 0 0,0 0 0,0 0 0,3 0 0,0 3 0,0-3 0,0 3 0,2-3 0,1 0 0,-3 1 0,6 2 0,-3 0 0,0 0 0,-4 0 0,1 0 0,0 0 0,0 0 0,0 0 0,3 0 0,-3 0 0,0 0 0,0 0 0,0 2 0,2 1 0,-2-3 0,6 6 0,-6-6 0,0 0 0,0 0 0,0 0 0,0 3 0,-1-3 0,-2 3 0,3-3 0,-3 3 0,3-3 0,0 3 0,-3-3 0,-3-6 0,0 6 0,0-6 0,1 3 0,2 0 0,0 0 0,0 1 0,0-4 0,0 3 0,-3-3 0,3 3 0,0 0 0,3 0 0,-3 0 0,2 0 0,-2 0 0,6 3 0,-6-5 0,6 2 0,-6 0 0,6 0 0,0 3 0,0 0 0,-4-3 0,4 0 0,-3 0 0,0 3 0,0 0 0,0 0 0,0 0 0,0 0 0,3 0 0,-3 0 0,2 0 0,-2 0 0,0 6 0,0-3 0,-3 0 0,0 0 0,0 0 0,0 0 0,0 2 0,0-2 0,0 0 0,0 0 0,0 0 0,0 3 0,-3 0 0,0-3 0,-3 5 0,1-8 0,-1 6 0,6-3 0,-6 0 0,3 0 0,-3-3 0,6 0 0,-3 0 0,3-3 0,-3 0 0,0 0 0,1 0 0,2 0 0,0-5 0,0 5 0,0-3 0,0 3 0,0 0 0,0 0 0,0 0 0,0-3 0,2 3 0,1 1 0,0-1 0,-3 0 0,3 0 0,-3 0 0,6 0 0,-6 0 0,3 0 0,-3 3 0,3-3 0,-3 0 0,3 3 0,-3-3 0,3 1 0,-3-1 0,3 0 0,-3 3 0,3-3 0,-3 0 0,2 0 0,1-3 0,3-3 0,-3 4 0,3-4 0,0 3 0,0-3 0,-1 9 0,4-11 0,-6 11 0,6-9 0,-6 6 0,0 0 0,-3 0 0,2 3 0,1 0 0,0 0 0,3 0 0,3 0 0,5 0 0,-5 0 0,3 0 0,-9 3 0,3 0 0,-4-3 0,1 3 0,0 0 0,-3 0 0,3 0 0,-3 0 0,0 0 0,0-1 0,0 4 0,0-3 0,0 0 0,0 0 0,-3 0 0,3 0 0,-3 3 0,3-1 0,-5 1 0,2-3 0,0 0 0,0-3 0,3 3 0,-3 0 0,0-3 0,0 0 0,0 0 0,0 0 0,-3 3 0,4-3 0,-4 6 0,3-6 0,-3 0 0,3 0 0,0 0 0,0 0 0,0 0 0,0 0 0,0 0 0,1 0 0,-1 0 0,3-3 0,-3 0 0,3-3 0,0 0 0,0 3 0,0-3 0,0 4 0,3-1 0,-3 0 0,8-3 0,-8 3 0,9-6 0,-9 6 0,6-2 0,-6-1 0,3 0 0,0 3 0,3-3 0,-3 3 0,-1 0 0,1-3 0,3 4 0,-6-1 0,3 3 0,-3-3 0,3 3 0,-3-3 0,3 3 0,0-3 0,0 0 0,0 0 0,2-3 0,4 0 0,-3 4 0,-3-1 0,0 3 0,3 0 0,-6-3 0,3 3 0,-1-3 0,4 3 0,-3-3 0,0 0 0,0 3 0,3 0 0,-3 0 0,0 0 0,0 0 0,-1 0 0,1 0 0,0 0 0,0 0 0,0 3 0,0-3 0,0 3 0,-3-3 0,3 3 0,-3 0 0,-3 0 0,3-3 0,-3 2 0,0 1 0,0 0 0,0-3 0,3 6 0,-3-6 0,0 0 0,1 0 0,-1 3 0,0-3 0,3 0 0,-3 0 0,0 0 0,0 0 0,-3 0 0,3 0 0,0 0 0,0 0 0,-2-3 0,2 3 0,0 0 0,0 0 0,0 0 0,3-3 0,-3 3 0,3-3 0,-3 3 0,0-3 0,0 0 0,3 1 0,-3 2 0,3-3 0,0 0 0,-2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2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55 105 24575,'-3'-9'0,"0"-3"0,1 10 0,2-4 0,-3 3 0,3 0 0,-6-3 0,3 3 0,0-3 0,0 3 0,0 3 0,3-3 0,-3 1 0,3 2 0,-3-3 0,0 3 0,1-3 0,-1 3 0,0-3 0,0 3 0,3-3 0,0 3 0,-3-3 0,3 0 0,-3 0 0,3 0 0,3 0 0,0 0 0,-3 1 0,3-1 0,0 3 0,0 0 0,-1 0 0,1 0 0,0 0 0,0 0 0,3-3 0,0 3 0,0-3 0,-3 0 0,-1 0 0,4 3 0,-3 0 0,0 0 0,3 0 0,-3 3 0,0 0 0,-6 0 0,0 0 0,0 0 0,0-3 0,0 2 0,-3 4 0,3-3 0,-8 12 0,5-12 0,0 8 0,9-8 0,0-3 0,3 3 0,0-3 0,-3 0 0,5 0 0,-5 0 0,3 0 0,0 0 0,-3 0 0,0 0 0,3 0 0,-4 0 0,1 0 0,0 0 0,0 0 0,3 3 0,-6 3 0,3-3 0,-3 0 0,0-3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3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17 134 24575,'0'-9'0,"-2"3"0,2 3 0,0 1 0,2-4 0,-2 3 0,3-3 0,-3 3 0,3 0 0,0 0 0,-3 0 0,0 0 0,3 3 0,0 0 0,0 0 0,6 0 0,-4 0 0,4 0 0,-6 0 0,0 0 0,3 0 0,-6 0 0,3 0 0,0 9 0,0-6 0,0 3 0,-3-3 0,0 3 0,0-6 0,-3 3 0,0-1 0,3-2 0,-3 3 0,0-3 0,-3 3 0,3-3 0,-6 0 0,6 0 0,-8 0 0,5 0 0,-6 0 0,9 0 0,1 0 0,-1-3 0,-3 3 0,6-3 0,-3 3 0,3-2 0,0-1 0,0 0 0,0 0 0,-3 0 0,6 3 0,0-3 0,8 0 0,-5 0 0,3 6 0,-6 0 0,3 3 0,0-3 0,2 5 0,-2-5 0,3 0 0,-6 0 0,0 0 0,-3 0 0,0 3 0,0-6 0,3 6 0,2-6 0,-5 0 0,0 3 0,-2-1 0,-1 1 0,0-3 0,0-3 0,0 3 0,0-5 0,0 2 0,3 0 0,6-3 0,-3 0 0,8-5 0,-5 8 0,3-6 0,-3 9 0,5-12 0,-5 9 0,-3-2 0,0 5 0,0-3 0,0 3 0,-3-3 0,3 0 0,-3 0 0,0 0 0,0 0 0,0 0 0,3 0 0,0 0 0,0 0 0,-1 3 0,1 0 0,0 0 0,3 0 0,-3 0 0,3 0 0,0 0 0,-3 0 0,0 0 0,-1 0 0,4 0 0,-6 0 0,3 3 0,-6 0 0,3 0 0,-3 0 0,0 0 0,1 0 0,-1 0 0,-3 0 0,3 0 0,0-3 0,0 3 0,0-3 0,3 2 0,-3-2 0,-3 0 0,6-2 0,-3 2 0,3-3 0,-2 0 0,4 0 0,-2 0 0,3 0 0,3 3 0,-3 0 0,0 0 0,-3 0 0,3 3 0,0 0 0,0-3 0,-3 3 0,0 0 0,0 0 0,0 2 0,0-2 0,-3 0 0,0 0 0,-3 3 0,-6 3 0,4-6 0,-13 5 0,16-5 0,-10 3 0,15-9 0,0 3 0,3-6 0,0 0 0,6-2 0,-7-7 0,4 6 0,0-11 0,-3 11 0,12-8 0,-10 8 0,7-3 0,-9 10 0,0-1 0,-3 0 0,6 0 0,-6 0 0,6 3 0,-4-3 0,1 3 0,0 0 0,0 0 0,0 0 0,0 0 0,0 0 0,3 0 0,-3 0 0,0 0 0,-3 3 0,2-3 0,1 0 0,0 3 0,0-3 0,-3 3 0,0 0 0,0 0 0,0-1 0,0 1 0,0 0 0,0 0 0,0 0 0,0 0 0,0 0 0,0 0 0,0 0 0,-3 0 0,0-3 0,0 3 0,1-3 0,2 2 0,-3 1 0,0 3 0,0 0 0,0-3 0,0 3 0,3-3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4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169 227 24575,'3'6'0,"0"0"0,-3-3 0,0 0 0,0-1 0,0 1 0,0 3 0,-3-3 0,3 0 0,0 0 0,-3 3 0,0 2 0,0-2 0,0 3 0,-3-6 0,6 3 0,-3-3 0,3 0 0,-3-3 0,1 3 0,-1-6 0,0 0 0,6-3 0,11-15 0,-8 13 0,3-10 0,-9 12 0,-6 4 0,6-1 0,0-3 0,0 3 0,0 0 0,0 0 0,0 0 0,0 0 0,0 0 0,0 0 0,0 1 0,3-1 0,0 0 0,0 3 0,0 0 0,-1 0 0,1 0 0,0 0 0,6 0 0,-3 0 0,6 0 0,-4 0 0,4 0 0,-6 0 0,0 0 0,-4 3 0,-2 0 0,0-1 0,0 1 0,0 0 0,-2 3 0,-4-3 0,0 3 0,-6-3 0,9 0 0,-5-3 0,5-3 0,-6 0 0,6 0 0,-9 0 0,9 0 0,-5 3 0,5-3 0,-3 3 0,3 0 0,-3 0 0,3 0 0,0 0 0,1-3 0,-4 0 0,3 0 0,0 1 0,0 2 0,3-3 0,-3 3 0,0-3 0,0 3 0,0 0 0,3 3 0,-3 2 0,3-2 0,-2 9 0,2-9 0,0 11 0,0-11 0,2 6 0,-2-6 0,9 3 0,-6-3 0,6-3 0,-6 3 0,0-3 0,0 0 0,-1 3 0,1-3 0,-3 2 0,3-2 0,0 0 0,0 0 0,0 0 0,0 0 0,3 0 0,-3 0 0,2 0 0,-2 0 0,0 0 0,0 0 0,0 0 0,0 0 0,0 0 0,0 0 0,3 0 0,-3 0 0,2 0 0,1 0 0,3 0 0,-6 0 0,3 0 0,-3 0 0,2 0 0,1 0 0,0 0 0,-3 0 0,6 0 0,-6 3 0,0-3 0,-1 3 0,1-3 0,0 0 0,0-3 0,0 3 0,0 0 0,0 0 0,0 0 0,3-5 0,-3 2 0,2-3 0,-2 3 0,-3 0 0,3 3 0,0-3 0,0-3 0,0 3 0,-3 0 0,3 3 0,-3-5 0,6 5 0,-3-9 0,0 6 0,-3-3 0,2 3 0,-2 0 0,0 0 0,0 1 0,0-1 0,0 0 0,0-3 0,0 3 0,0-6 0,0 3 0,-2-2 0,2 5 0,0-3 0,-3 6 0,3-3 0,-3 3 0,0 3 0,-3-3 0,3 3 0,0-3 0,0 3 0,0 0 0,3 2 0,0-5 0,-3 3 0,1 0 0,2-3 0,-3 3 0,0 0 0,3 0 0,-3 0 0,0 3 0,3-3 0,-3 3 0,6-6 0,0 2 0,0-2 0,0 3 0,2-3 0,4 0 0,12 0 0,-10 0 0,18-3 0,-17 3 0,8-5 0,-14 5 0,6-9 0,-9 6 0,5 0 0,-5 3 0,-3-3 0,3 3 0,0-3 0,0 3 0,0-3 0,0 0 0,3 0 0,-6-2 0,6 2 0,-6 0 0,2 3 0,1-3 0,-3 0 0,0 0 0,0 0 0,0 0 0,0 0 0,0 0 0,0 1 0,0-1 0,0-3 0,0 3 0,0 0 0,0 3 0,-3-3 0,1 0 0,2 0 0,-3 3 0,3-3 0,-3 3 0,3-3 0,-3 3 0,3 0 0,-6 0 0,3 0 0,0-2 0,0 2 0,-3-3 0,4 3 0,-1 0 0,0 0 0,0 0 0,-3 0 0,3 0 0,0 0 0,0 3 0,-3-3 0,1 5 0,-1-5 0,0 6 0,3-6 0,-3 6 0,3-3 0,-3 0 0,6 0 0,-2-3 0,2 3 0,-3-3 0,3 3 0,0-1 0,-3 1 0,0-3 0,0 6 0,3-6 0,-3 6 0,3-3 0,3 0 0,-3 0 0,6-3 0,-3 0 0,2 0 0,1 0 0,9-3 0,-6 0 0,8 0 0,-8-3 0,0 3 0,-4 0 0,4-2 0,-3 5 0,3-6 0,-6 3 0,8-6 0,-5 6 0,6-6 0,-9 7 0,2-1 0,-2 0 0,3 0 0,-3 0 0,0 3 0,0-3 0,3 3 0,-3-3 0,2 0 0,-2 0 0,-3 0 0,0 0 0,3 1 0,-3-1 0,3 0 0,-3 0 0,0 3 0,0-3 0,0 0 0,0-3 0,0 6 0,0-3 0,-3 0 0,0 3 0,0-3 0,-2 3 0,2-3 0,0 3 0,0-2 0,3 2 0,-3-3 0,0 3 0,0 0 0,0 0 0,3-3 0,-3 3 0,0-3 0,0 0 0,1-3 0,-1 6 0,0-6 0,3 3 0,-3 0 0,0 3 0,3-2 0,-3-1 0,0 0 0,3 0 0,0 0 0,0 0 0,6 3 0,-3 0 0,0 0 0,3 0 0,5 0 0,-2 3 0,5-3 0,-5 0 0,6 3 0,-9-3 0,-1 3 0,-2-3 0,0 0 0,0 0 0,0 0 0,0 0 0,-3 3 0,3-3 0,-3 3 0,3-3 0,-3 2 0,3-2 0,-3 3 0,3 0 0,-3 0 0,0 3 0,0-3 0,0 3 0,3-3 0,-3 0 0,0-1 0,0 1 0,0 0 0,-3 0 0,3 0 0,0 3 0,-3-3 0,3 0 0,-3 0 0,0-3 0,3 6 0,-3-4 0,3 1 0,-3 0 0,3 0 0,-3-3 0,3 3 0,-3 0 0,0 0 0,-2 0 0,2 0 0,-6 3 0,3-4 0,0 4 0,0-3 0,-2 0 0,2-3 0,-6 3 0,6-3 0,-5 0 0,5 3 0,-3 0 0,3 0 0,1-3 0,-1 0 0,-3 0 0,3 0 0,-5 0 0,5 0 0,-9 0 0,9 0 0,-11 0 0,11 0 0,-6 0 0,9 0 0,3 0 0,-2-3 0,4 0 0,-2 0 0,3 0 0,3 0 0,-3 0 0,0 0 0,6-2 0,-6 5 0,5-6 0,-2 3 0,0 0 0,-6 0 0,3 3 0,-3-3 0,3 0 0,-3 0 0,3 3 0,0-3 0,0 0 0,-3 1 0,3-1 0,-3 0 0,2 3 0,1-3 0,0 0 0,-3 0 0,3 3 0,0-3 0,3 3 0,-3 0 0,0 0 0,0 0 0,0 0 0,-1 0 0,1 0 0,0 0 0,0 3 0,0-3 0,-3 6 0,0-3 0,0 0 0,-3 0 0,0-1 0,3 4 0,-3 0 0,0-3 0,1 6 0,-1-9 0,0 8 0,0-8 0,0 9 0,0-6 0,-3 9 0,3-9 0,-3 5 0,1-5 0,-4 3 0,3-3 0,-6 0 0,9 0 0,-8 0 0,8 0 0,-6 2 0,6-2 0,-8 0 0,8 0 0,-12 6 0,9-3 0,-8 5 0,5-5 0,-11 12 0,11-12 0,-11 14 0,14-14 0,-12 8 0,12-8 0,-5 3 0,5-6 0,3 0 0,0 3 0,0-4 0,0 1 0,-5 0 0,5 3 0,-3 0 0,0-3 0,0 6 0,3-7 0,-3 1 0,4 0 0,-1-3 0,3 3 0,-3 0 0,0 0 0,0-3 0,0 3 0,0-3 0,3 3 0,-3-3 0,0 3 0,-3-3 0,4 6 0,-1-6 0,-3 2 0,3-2 0,-3 0 0,6 3 0,-6-3 0,0 3 0,-2 0 0,5-3 0,-6 0 0,6 3 0,-3 0 0,1-3 0,-1 3 0,3-3 0,-3 3 0,3-3 0,-9 6 0,9-6 0,-5 3 0,5-3 0,-3 2 0,3 1 0,-3 0 0,3 0 0,0 0 0,-2-3 0,2 0 0,0 0 0,0 3 0,0-6 0,6 3 0,3-6 0,2-2 0,-5 5 0,3-3 0,0 0 0,3-3 0,-1 1 0,7-7 0,-12 9 0,0 0 0,-3 3 0,0 1 0,3-4 0,0 3 0,3-3 0,-4 0 0,10-5 0,-3-4 0,46-43 0,-35 32 0,36-36 0,-47 57 0,-4-1 0,-2 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5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0 218 24575,'3'-5'0,"3"2"0,-6 0 0,6 3 0,-4-3 0,1 3 0,0-3 0,3 0 0,-3 0 0,6 0 0,-6 0 0,2 0 0,1 3 0,0-3 0,-3 3 0,3-3 0,-3 3 0,0-2 0,3 2 0,-1-6 0,-2 3 0,6 0 0,-6 0 0,9-3 0,-10 3 0,7 0 0,-6 3 0,3-3 0,-3 1 0,6-1 0,-9 3 0,2-3 0,-2 0 0,3 3 0,-3-3 0,3 3 0,-3-3 0,3 3 0,0-3 0,0 3 0,-3-3 0,3 3 0,3 0 0,14-6 0,-2 1 0,54-42 0,-42 27 0,31-24 0,-53 41 0,7 12 0,-9-3 0,5 2 0,-5-5 0,0 0 0,-3 0 0,-3 0 0,3-3 0,-3 3 0,3 0 0,-6 3 0,0-1 0,0 1 0,-3 0 0,0 0 0,-5 0 0,5-3 0,-3 0 0,3-1 0,1 1 0,2-3 0,0 3 0,0-3 0,0 3 0,3-3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6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0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97"/>
    </inkml:context>
    <inkml:brush xml:id="br0">
      <inkml:brushProperty name="width" value="0.05" units="cm"/>
      <inkml:brushProperty name="height" value="0.05" units="cm"/>
      <inkml:brushProperty name="color" value="#8CD6F0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0 175 24575,'9'0'0,"-1"-3"0,-2 0 0,6 0 0,0 0 0,5 3 0,-2 0 0,25 0 0,-19 0 0,11 0 0,-24 0 0,1 0 0,-3 0 0,3-3 0,-3 3 0,-1-3 0,-2 3 0,3 0 0,-3 0 0,0 0 0,0 0 0,-3-3 0,3 3 0,0-3 0,0 3 0,-3 0 0,5-3 0,-5 1 0,3 2 0,-3-3 0,3 3 0,-3-3 0,0 0 0,3 0 0,-3 0 0,3 0 0,-3 0 0,3 0 0,-3 0 0,3 0 0,0 1 0,0-1 0,-3-3 0,3 3 0,2-3 0,-2 3 0,0-3 0,0 6 0,0-5 0,0 5 0,6-3 0,-6-3 0,3 6 0,-4-3 0,4 3 0,-3 0 0,-3-3 0,3 0 0,-3 0 0,6 3 0,-3 0 0,0 0 0,-6 3 0,3 0 0,-9 6 0,6-6 0,0 2 0,-5-2 0,5 0 0,-3 0 0,3-3 0,0 3 0,-3-3 0,3 3 0,0-3 0,0 3 0,0-3 0,-2 0 0,-1 0 0,0 3 0,3-3 0,-6 3 0,6 0 0,-2-3 0,5 0 0,3-6 0,-1 3 0,4 0 0,-3 0 0,0 3 0,9-3 0,-9 3 0,8-3 0,-8 3 0,3 0 0,-3 0 0,0 0 0,0-3 0,3 0 0,-3 3 0,5-2 0,-5 2 0,6-3 0,-3 3 0,5 0 0,-5 0 0,0 0 0,-3 0 0,3-3 0,-3 3 0,0-3 0,2 3 0,4 0 0,-3-3 0,6 3 0,-4-3 0,10 0 0,-12 3 0,8 0 0,-8 0 0,0 0 0,-3-3 0,0 3 0,-3 0 0,3-3 0,-1 3 0,4-6 0,0 6 0,9-5 0,-7 5 0,1-3 0,-3 3 0,0 0 0,-3 0 0,-3-3 0,3 3 0,2 0 0,-2-3 0,6 0 0,-6 0 0,9 0 0,-4-3 0,4 0 0,-6 4 0,0-1 0,-3 0 0,2 3 0,-2 0 0,0 0 0,3 0 0,-3 0 0,6 0 0,-4 0 0,7 0 0,-6 0 0,3 0 0,-6 0 0,-1 0 0,1 0 0,0 0 0,0 0 0,0 0 0,3 0 0,-3 0 0,3 0 0,-3 0 0,2 0 0,-2 0 0,0 0 0,3 0 0,0-3 0,11 3 0,-11-3 0,6 0 0,-15 6 0,-3 0 0,3 0 0,-6 0 0,7-3 0,-4 3 0,0-3 0,0 0 0,3 0 0,0 0 0,0 2 0,0-2 0,-2 0 0,2 3 0,3-3 0,-3 3 0,0-6 0,0 3 0,0 0 0,0 0 0,-3 0 0,3 0 0,0 0 0,1 0 0,-1 0 0,-3 3 0,-3-3 0,3 3 0,-5-3 0,8 0 0,-3 0 0,3 0 0,0 0 0,0 3 0,0-3 0,3 3 0,-3-3 0,0 3 0,1 0 0,-4 0 0,3 3 0,0-6 0,3 0 0,-6 0 0,3 0 0,0 0 0,0 0 0,-2 0 0,-1 2 0,0-2 0,-3 6 0,6-3 0,-3 0 0,3-3 0,3 3 0,-2-3 0,-4 3 0,3-3 0,-9 0 0,9 3 0,-3-3 0,4 0 0,-1 3 0,0-3 0,3 3 0,-3-3 0,0 0 0,0 3 0,-3 0 0,3-1 0,-3-2 0,4 3 0,2-3 0,-3 0 0,3 3 0,-3 0 0,0-3 0,0 3 0,0-3 0,0 3 0,0-3 0,-6 3 0,9-3 0,-8 3 0,5 0 0,0-3 0,0 0 0,0 3 0,0-3 0,0 3 0,-3-3 0,3 2 0,-5 1 0,-1-3 0,3 3 0,0 0 0,3 0 0,1-3 0,-1 0 0,0 0 0,0 3 0,0-3 0,3 3 0,-3-3 0,0 0 0,0 3 0,0 0 0,0 0 0,0-3 0,1 3 0,-1-3 0,-3 2 0,3-2 0,3 3 0,-3-3 0,-3 3 0,3-3 0,-8 3 0,5 0 0,-15 0 0,16 0 0,-13 0 0,15-3 0,-3 3 0,3-3 0,1 3 0,-1-3 0,0 0 0,0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70 24575,'9'0'0,"-1"0"0,1 0 0,-3-3 0,3 0 0,2 0 0,-5 0 0,6 0 0,-9 0 0,3 0 0,-4 1 0,4-1 0,-3 3 0,3-6 0,-3 6 0,6-3 0,-6 0 0,5-3 0,-5 3 0,3-3 0,-3 4 0,0 2 0,0 0 0,-3-3 0,3 3 0,3 0 0,-4 0 0,7-3 0,-3 0 0,3 0 0,-3 3 0,-1-3 0,1 3 0,-3 0 0,0 0 0,3 0 0,-3 0 0,0 0 0,2 0 0,-2 0 0,3 0 0,-3 0 0,0 0 0,0 0 0,0 3 0,0-3 0,-3 3 0,3 3 0,-3-3 0,3-1 0,0-2 0,-3 3 0,2 0 0,-2 0 0,3-3 0,0 3 0,-3-3 0,0 6 0,0-3 0,0 0 0,3-3 0,-3 3 0,0 0 0,0-1 0,0 1 0,0 0 0,0 3 0,0-3 0,0 3 0,0-3 0,-3 6 0,0-7 0,-2 4 0,5-3 0,-12 0 0,6 0 0,-6 3 0,7-3 0,-13 8 0,12-11 0,-11 9 0,8-6 0,-3 3 0,10-6 0,2 3 0,-3-3 0,0 0 0,0 0 0,0 0 0,-3 3 0,3 0 0,0-3 0,0 2 0,-3-2 0,1 6 0,-1-6 0,0 6 0,0-6 0,3 0 0,0 0 0,-2 3 0,2-3 0,0 0 0,0 3 0,-3-3 0,3 3 0,-9 0 0,10-3 0,-4 0 0,3 3 0,-3-3 0,3 0 0,0 0 0,0 0 0,0 0 0,-2 0 0,-1 0 0,-3 5 0,6-5 0,-3 3 0,3-3 0,0 0 0,0 0 0,3 3 0,-2-3 0,-4 3 0,3-3 0,0 3 0,-3-3 0,3 0 0,0 0 0,0 0 0,0 0 0,1 0 0,-1-3 0,0 3 0,0-3 0,0 3 0,3-3 0,-3 3 0,3-3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17 24575,'-6'6'0,"3"-3"0,0 0 0,0 0 0,0 0 0,0 0 0,0 0 0,0 0 0,-5 0 0,5-1 0,-3 1 0,6-6 0,3 1 0,-3-4 0,3 3 0,0 0 0,0 0 0,-3 0 0,5 0 0,-2 0 0,3 0 0,0 0 0,0 1 0,-3-1 0,2 0 0,-5 0 0,3 3 0,0 0 0,3-3 0,-3 3 0,0 0 0,0 0 0,0 0 0,0 0 0,2 0 0,-2 0 0,3 0 0,-3-3 0,6 3 0,-6 0 0,0 0 0,0 0 0,-1 0 0,1 3 0,-6 0 0,-2 3 0,-1 2 0,0-2 0,-9 6 0,7-9 0,-4 3 0,9-4 0,0-2 0,-3 0 0,4 0 0,-1 0 0,0 0 0,-6 3 0,3-3 0,-3 3 0,7-3 0,-1 0 0,0 0 0,0 3 0,0-3 0,0 0 0,0 0 0,0 0 0,0 0 0,0 3 0,0-3 0,3 3 0,-5-3 0,2 0 0,0 0 0,3 0 0,-3 0 0,0 3 0,0-3 0,0 6 0,0-6 0,0 6 0,0-6 0,0 5 0,-2-2 0,-1 3 0,6 0 0,-6-3 0,6 0 0,3-3 0,0 0 0,0 0 0,3 0 0,11 0 0,-5-3 0,14-3 0,-17 3 0,8-3 0,-14 6 0,3 0 0,-3-3 0,0 3 0,0 0 0,-1 0 0,4-2 0,-3 2 0,-3 0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24575,'6'-6'0,"0"0"0,-6 3 0,0 0 0,0 0 0,0 0 0,0 0 0,0-2 0,0 2 0,0-3 0,3 6 0,-1-3 0,1 3 0,0 0 0,0 0 0,0 0 0,0 0 0,0 0 0,0 0 0,0 3 0,0-3 0,-3 3 0,3-3 0,-3 3 0,2-3 0,-2 3 0,3-3 0,-3 3 0,3-1 0,-3 1 0,3 0 0,-3 0 0,0 0 0,3 0 0,-3 0 0,0 0 0,3 0 0,-3 0 0,6-3 0,-3 0 0,-3 0 0,3 0 0,0-3 0,2 0 0,-2-3 0,3 3 0,-6 0 0,3 3 0,-3-3 0,3 3 0,-3-6 0,0 6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96 24575,'0'-9'0,"3"4"0,-3 2 0,0 0 0,0 0 0,0 0 0,0 0 0,0 0 0,0 0 0,0-3 0,0 3 0,0 0 0,2 1 0,-2-1 0,0 0 0,0 0 0,0 0 0,0-3 0,0 3 0,-2 3 0,2-3 0,0 0 0,-3 0 0,3 1 0,-3 2 0,3-3 0,-3 3 0,3-3 0,0 0 0,-3 3 0,3-3 0,-3 0 0,-3 3 0,3 0 0,-3 0 0,4 0 0,-1 0 0,-3 0 0,3 0 0,0 0 0,12 0 0,-9 0 0,11 0 0,-8 0 0,0 0 0,0 3 0,0-3 0,-3 6 0,6-6 0,-6 3 0,3-3 0,-3 3 0,3-3 0,-3 2 0,3 1 0,-3 3 0,2-3 0,1 0 0,0 0 0,-3 0 0,0 0 0,0 0 0,0 0 0,0-1 0,0 1 0,0 0 0,0 0 0,0 0 0,0 0 0,0 3 0,0-6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6T20:26:06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ACDC-7F5C-55BF-3C4F-69584CA4C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EDA07-B267-593C-9B2B-6571FD450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6D5DB-C263-F9E5-698F-A488CF99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AB4D2-BA57-FFBA-EE20-507B7C2A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16B34-087C-8FFC-A737-62186123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083F-B645-ABD8-CDCF-D8420529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7CA0F-840C-8A89-570A-5A5410632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D58F2-4139-7F84-61E6-28038B51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B424B-59B1-157E-5F31-E66BC46D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3CED-CC1F-C46B-713D-A2493FC7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76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0FCEF-6D9E-571B-9B6A-254CE21656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68479-EA29-D7D3-105B-E521BD5C8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AF111-59E0-A384-1003-E0D07778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7FBBF-FA05-F8C9-4EBC-469EC7E9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0B8F4-B1B5-DC35-35C0-23652C92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70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CC60-00CF-60C5-5264-3153F06F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BC867-D5E8-C836-8C0F-1B3AC354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A4CD-19AE-196F-00E6-C4402C62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BEB3-3AE8-CC7F-A21A-0086D6A3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7E17-0918-C94F-F663-397252BB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3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2083-004A-1E25-3095-FC9EE601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3145B-A64A-2761-E588-F358688EB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38576-3F8B-00EC-D163-3D012789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C409A-0190-27C4-A775-158CA33D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75E71-40A6-DE20-2826-A4028EA4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8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396E-FCC9-1CD0-A826-B37DDF1D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667CD-6D23-EC95-1D8F-1F233BE07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03EBD-2E1D-5C09-E9D7-95744A75A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1023C-B735-D901-0DE0-695CD64F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308A5-8608-7FC7-D221-B0A7E8BFE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CD68A-599D-217C-3783-DC2C15BC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FD45-621A-F135-FCA7-38FE286F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6C76F-3F99-0E15-E305-424081970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2E20-3B3A-767C-3B8A-7F19F485B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FF1BD-C00F-015A-3700-26CA01B04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E4CDA-04CE-99A3-AB4D-46E187C7AA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75470-357C-33A6-BAEE-99071A2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0D174-473F-BB0F-CD11-951A919B0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632E08-856F-B868-862F-961B3038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E9A4-8DD0-D8DE-C994-87C64FB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3E771-6B6A-5AC9-9C39-E937DFCB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4C1D4-1E0E-A54E-0433-6C9A9007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BEB10-B553-AECB-018B-7F929BCF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AFFC1-1083-78CC-01AA-9E3A356F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1BD2A-5ED9-3F3E-2366-E0E88442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8C0BE-9F85-D6A1-ACD1-1240CD94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7256-76D1-BD27-F6C5-B53A1F76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9F69A-4858-E954-7BD0-8501318FD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3CF51-0870-6A22-1AA4-F70BD8CD6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F4497-FD69-7694-8DAD-15A11867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2C2DF-11A9-9113-FF4B-4ECEA9F7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327E4-A342-146F-FA31-8D59965F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6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1CF8-DB7D-576B-C23A-325F5944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4D6E7-5868-635D-A591-EFFE54062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83E48-27E1-AF4F-821B-4A9B3EBEE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1A8FD-0A44-DF9B-DECA-C7F0D070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EE376-AE28-093B-768D-9DB15C6E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E33DE-47D1-24E5-E7E0-3A0A40B0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6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8F8DF-4D27-DA31-5DFD-206AAF0C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1E545-805C-EE69-4361-648E4D91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336D-601A-104C-6264-C7373777F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360D7-E11A-844E-9898-08FC0C02CF54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1046-C686-469C-832B-5349CD19B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2203-4B61-F244-DDFA-35D0879AD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7FC90-D6A7-A442-98FB-9F0A2ECBC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21.png"/><Relationship Id="rId21" Type="http://schemas.openxmlformats.org/officeDocument/2006/relationships/image" Target="../media/image13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25.png"/><Relationship Id="rId50" Type="http://schemas.openxmlformats.org/officeDocument/2006/relationships/customXml" Target="../ink/ink22.xml"/><Relationship Id="rId55" Type="http://schemas.openxmlformats.org/officeDocument/2006/relationships/image" Target="../media/image29.png"/><Relationship Id="rId63" Type="http://schemas.openxmlformats.org/officeDocument/2006/relationships/image" Target="../media/image5.tiff"/><Relationship Id="rId7" Type="http://schemas.openxmlformats.org/officeDocument/2006/relationships/customXml" Target="../ink/ink1.xml"/><Relationship Id="rId2" Type="http://schemas.openxmlformats.org/officeDocument/2006/relationships/image" Target="../media/image1.tiff"/><Relationship Id="rId16" Type="http://schemas.openxmlformats.org/officeDocument/2006/relationships/customXml" Target="../ink/ink4.xml"/><Relationship Id="rId29" Type="http://schemas.openxmlformats.org/officeDocument/2006/relationships/image" Target="../media/image16.png"/><Relationship Id="rId11" Type="http://schemas.openxmlformats.org/officeDocument/2006/relationships/image" Target="../media/image8.png"/><Relationship Id="rId24" Type="http://schemas.openxmlformats.org/officeDocument/2006/relationships/customXml" Target="../ink/ink8.xml"/><Relationship Id="rId32" Type="http://schemas.openxmlformats.org/officeDocument/2006/relationships/customXml" Target="../ink/ink13.xml"/><Relationship Id="rId37" Type="http://schemas.openxmlformats.org/officeDocument/2006/relationships/image" Target="../media/image20.png"/><Relationship Id="rId40" Type="http://schemas.openxmlformats.org/officeDocument/2006/relationships/customXml" Target="../ink/ink17.xml"/><Relationship Id="rId45" Type="http://schemas.openxmlformats.org/officeDocument/2006/relationships/image" Target="../media/image24.png"/><Relationship Id="rId53" Type="http://schemas.openxmlformats.org/officeDocument/2006/relationships/image" Target="../media/image28.png"/><Relationship Id="rId58" Type="http://schemas.openxmlformats.org/officeDocument/2006/relationships/customXml" Target="../ink/ink26.xml"/><Relationship Id="rId5" Type="http://schemas.openxmlformats.org/officeDocument/2006/relationships/image" Target="../media/image4.png"/><Relationship Id="rId61" Type="http://schemas.openxmlformats.org/officeDocument/2006/relationships/image" Target="../media/image32.png"/><Relationship Id="rId19" Type="http://schemas.openxmlformats.org/officeDocument/2006/relationships/image" Target="../media/image12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customXml" Target="../ink/ink10.xml"/><Relationship Id="rId30" Type="http://schemas.openxmlformats.org/officeDocument/2006/relationships/customXml" Target="../ink/ink12.xml"/><Relationship Id="rId35" Type="http://schemas.openxmlformats.org/officeDocument/2006/relationships/image" Target="../media/image19.png"/><Relationship Id="rId43" Type="http://schemas.openxmlformats.org/officeDocument/2006/relationships/image" Target="../media/image23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image" Target="../media/image6.tiff"/><Relationship Id="rId51" Type="http://schemas.openxmlformats.org/officeDocument/2006/relationships/image" Target="../media/image27.png"/><Relationship Id="rId3" Type="http://schemas.openxmlformats.org/officeDocument/2006/relationships/image" Target="../media/image2.tiff"/><Relationship Id="rId12" Type="http://schemas.openxmlformats.org/officeDocument/2006/relationships/customXml" Target="../ink/ink2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8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1.png"/><Relationship Id="rId20" Type="http://schemas.openxmlformats.org/officeDocument/2006/relationships/customXml" Target="../ink/ink6.xml"/><Relationship Id="rId41" Type="http://schemas.openxmlformats.org/officeDocument/2006/relationships/image" Target="../media/image22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26.png"/><Relationship Id="rId57" Type="http://schemas.openxmlformats.org/officeDocument/2006/relationships/image" Target="../media/image30.png"/><Relationship Id="rId31" Type="http://schemas.openxmlformats.org/officeDocument/2006/relationships/image" Target="../media/image17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B179E4-A73B-312B-9F2C-C450ACBA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70" y="38210"/>
            <a:ext cx="4549135" cy="344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742C6-1E11-92FC-4230-ACABA4E2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824" y="3566502"/>
            <a:ext cx="3775307" cy="33065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AB0170-2A09-D73B-FE96-E7029BC424DB}"/>
              </a:ext>
            </a:extLst>
          </p:cNvPr>
          <p:cNvSpPr/>
          <p:nvPr/>
        </p:nvSpPr>
        <p:spPr>
          <a:xfrm>
            <a:off x="10557080" y="5485974"/>
            <a:ext cx="945398" cy="413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Buoy location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</a:t>
            </a:r>
            <a:r>
              <a:rPr lang="en-US" sz="1400" baseline="-250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max</a:t>
            </a:r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7m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66EF1-5E3B-7CA6-9F3B-448E97AFDA13}"/>
              </a:ext>
            </a:extLst>
          </p:cNvPr>
          <p:cNvSpPr/>
          <p:nvPr/>
        </p:nvSpPr>
        <p:spPr>
          <a:xfrm>
            <a:off x="10827856" y="2293511"/>
            <a:ext cx="984713" cy="431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Buoy location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z</a:t>
            </a:r>
            <a:r>
              <a:rPr lang="en-US" sz="1400" baseline="-25000" dirty="0" err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max</a:t>
            </a:r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= 5m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592255-93CC-E3B6-DD42-424E8BB25E87}"/>
              </a:ext>
            </a:extLst>
          </p:cNvPr>
          <p:cNvSpPr/>
          <p:nvPr/>
        </p:nvSpPr>
        <p:spPr>
          <a:xfrm>
            <a:off x="9750101" y="5402654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33DCCA-A66F-2758-B86E-7F302A245954}"/>
              </a:ext>
            </a:extLst>
          </p:cNvPr>
          <p:cNvSpPr/>
          <p:nvPr/>
        </p:nvSpPr>
        <p:spPr>
          <a:xfrm>
            <a:off x="9750100" y="5289534"/>
            <a:ext cx="606273" cy="11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SB2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FA494F-00CA-7332-845B-B6F0A2567C30}"/>
              </a:ext>
            </a:extLst>
          </p:cNvPr>
          <p:cNvSpPr/>
          <p:nvPr/>
        </p:nvSpPr>
        <p:spPr>
          <a:xfrm>
            <a:off x="10974447" y="4416407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1D88A-4343-09D6-5401-04040AB6F9AA}"/>
              </a:ext>
            </a:extLst>
          </p:cNvPr>
          <p:cNvSpPr/>
          <p:nvPr/>
        </p:nvSpPr>
        <p:spPr>
          <a:xfrm>
            <a:off x="10954427" y="4556646"/>
            <a:ext cx="572535" cy="189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SB1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A128A9-4112-16FF-50B6-193809FF45E4}"/>
              </a:ext>
            </a:extLst>
          </p:cNvPr>
          <p:cNvSpPr/>
          <p:nvPr/>
        </p:nvSpPr>
        <p:spPr>
          <a:xfrm>
            <a:off x="9557691" y="3560790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E89AC8-BA61-6EBE-475A-EC229E1FEAA3}"/>
              </a:ext>
            </a:extLst>
          </p:cNvPr>
          <p:cNvSpPr/>
          <p:nvPr/>
        </p:nvSpPr>
        <p:spPr>
          <a:xfrm>
            <a:off x="9557690" y="3447670"/>
            <a:ext cx="606273" cy="137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SB5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D0AB8C-01B0-B86A-B208-A76FC6D3529C}"/>
              </a:ext>
            </a:extLst>
          </p:cNvPr>
          <p:cNvSpPr/>
          <p:nvPr/>
        </p:nvSpPr>
        <p:spPr>
          <a:xfrm>
            <a:off x="8411721" y="3769796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54CFE-5B50-B76B-4003-5CED0FB15B5C}"/>
              </a:ext>
            </a:extLst>
          </p:cNvPr>
          <p:cNvSpPr/>
          <p:nvPr/>
        </p:nvSpPr>
        <p:spPr>
          <a:xfrm>
            <a:off x="8411720" y="3657458"/>
            <a:ext cx="539698" cy="137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SB4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28CFDD-48CC-F77F-E3DB-D99DE974DC99}"/>
              </a:ext>
            </a:extLst>
          </p:cNvPr>
          <p:cNvSpPr/>
          <p:nvPr/>
        </p:nvSpPr>
        <p:spPr>
          <a:xfrm>
            <a:off x="8346405" y="5671974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FA4735-DFD0-029D-DE05-819B5578A75E}"/>
              </a:ext>
            </a:extLst>
          </p:cNvPr>
          <p:cNvSpPr/>
          <p:nvPr/>
        </p:nvSpPr>
        <p:spPr>
          <a:xfrm>
            <a:off x="8205504" y="5428271"/>
            <a:ext cx="605014" cy="22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SB3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19C65C0-B0DE-D6FC-DB92-003B670FB659}"/>
              </a:ext>
            </a:extLst>
          </p:cNvPr>
          <p:cNvSpPr/>
          <p:nvPr/>
        </p:nvSpPr>
        <p:spPr>
          <a:xfrm>
            <a:off x="9077431" y="332124"/>
            <a:ext cx="130629" cy="14369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4DAB0A-0E2E-8C60-12F2-CDD3426A4FCF}"/>
              </a:ext>
            </a:extLst>
          </p:cNvPr>
          <p:cNvSpPr/>
          <p:nvPr/>
        </p:nvSpPr>
        <p:spPr>
          <a:xfrm>
            <a:off x="9101892" y="172366"/>
            <a:ext cx="506313" cy="14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LB6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D6B735-D85E-12C0-5551-99F51C288F6B}"/>
              </a:ext>
            </a:extLst>
          </p:cNvPr>
          <p:cNvSpPr/>
          <p:nvPr/>
        </p:nvSpPr>
        <p:spPr>
          <a:xfrm>
            <a:off x="8532273" y="748626"/>
            <a:ext cx="130629" cy="14369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E3D33-83B6-CB4C-1B02-12C2AB00348A}"/>
              </a:ext>
            </a:extLst>
          </p:cNvPr>
          <p:cNvSpPr/>
          <p:nvPr/>
        </p:nvSpPr>
        <p:spPr>
          <a:xfrm>
            <a:off x="8101198" y="657186"/>
            <a:ext cx="561703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LB5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B21411-0AA4-E747-D57D-9295E8CC5AC0}"/>
              </a:ext>
            </a:extLst>
          </p:cNvPr>
          <p:cNvSpPr/>
          <p:nvPr/>
        </p:nvSpPr>
        <p:spPr>
          <a:xfrm>
            <a:off x="8747811" y="2554918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6D13C-D3F4-9F3B-69A7-8FBD7E3F9FD6}"/>
              </a:ext>
            </a:extLst>
          </p:cNvPr>
          <p:cNvSpPr/>
          <p:nvPr/>
        </p:nvSpPr>
        <p:spPr>
          <a:xfrm>
            <a:off x="8747810" y="2438148"/>
            <a:ext cx="506314" cy="11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LB4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BD6EB9-EDF4-FD07-3126-E772F1928210}"/>
              </a:ext>
            </a:extLst>
          </p:cNvPr>
          <p:cNvSpPr/>
          <p:nvPr/>
        </p:nvSpPr>
        <p:spPr>
          <a:xfrm>
            <a:off x="9483506" y="1553500"/>
            <a:ext cx="130629" cy="14369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0F91E9-00AB-1195-372D-48483B662C58}"/>
              </a:ext>
            </a:extLst>
          </p:cNvPr>
          <p:cNvSpPr/>
          <p:nvPr/>
        </p:nvSpPr>
        <p:spPr>
          <a:xfrm>
            <a:off x="9493670" y="1729324"/>
            <a:ext cx="606272" cy="98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LB3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D8D2A79-E52B-C84F-2EF1-52CB3A6D0078}"/>
              </a:ext>
            </a:extLst>
          </p:cNvPr>
          <p:cNvSpPr/>
          <p:nvPr/>
        </p:nvSpPr>
        <p:spPr>
          <a:xfrm>
            <a:off x="7885663" y="2554918"/>
            <a:ext cx="125414" cy="13795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37F0C8-1D46-4EC2-306D-4EFEE5BACD88}"/>
              </a:ext>
            </a:extLst>
          </p:cNvPr>
          <p:cNvSpPr/>
          <p:nvPr/>
        </p:nvSpPr>
        <p:spPr>
          <a:xfrm>
            <a:off x="7586842" y="2417608"/>
            <a:ext cx="506314" cy="116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LB1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C2DAB1-547C-96F9-F56F-C9BFC786A0ED}"/>
              </a:ext>
            </a:extLst>
          </p:cNvPr>
          <p:cNvGrpSpPr/>
          <p:nvPr/>
        </p:nvGrpSpPr>
        <p:grpSpPr>
          <a:xfrm>
            <a:off x="86549" y="121240"/>
            <a:ext cx="6283060" cy="6624333"/>
            <a:chOff x="86549" y="53143"/>
            <a:chExt cx="2158208" cy="227543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122C22C-35CB-7C7C-64FC-1A385E608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7167" b="82177"/>
            <a:stretch/>
          </p:blipFill>
          <p:spPr>
            <a:xfrm>
              <a:off x="86549" y="1918526"/>
              <a:ext cx="370180" cy="410051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347542-7377-5E5A-6764-5871DE85B0F7}"/>
                </a:ext>
              </a:extLst>
            </p:cNvPr>
            <p:cNvSpPr/>
            <p:nvPr/>
          </p:nvSpPr>
          <p:spPr>
            <a:xfrm>
              <a:off x="283535" y="103292"/>
              <a:ext cx="346389" cy="341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562" tIns="39281" rIns="78562" bIns="39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3C05D5-623C-B409-419D-8982EB183F4D}"/>
                </a:ext>
              </a:extLst>
            </p:cNvPr>
            <p:cNvSpPr/>
            <p:nvPr/>
          </p:nvSpPr>
          <p:spPr>
            <a:xfrm>
              <a:off x="564810" y="2100691"/>
              <a:ext cx="743617" cy="48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8DBC04-BDA3-24C0-94E0-4A5676F76BE2}"/>
                </a:ext>
              </a:extLst>
            </p:cNvPr>
            <p:cNvSpPr/>
            <p:nvPr/>
          </p:nvSpPr>
          <p:spPr>
            <a:xfrm>
              <a:off x="553722" y="2217404"/>
              <a:ext cx="743617" cy="48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3F694C-1900-2AFA-E962-44E0DC72E75A}"/>
                </a:ext>
              </a:extLst>
            </p:cNvPr>
            <p:cNvGrpSpPr/>
            <p:nvPr/>
          </p:nvGrpSpPr>
          <p:grpSpPr>
            <a:xfrm>
              <a:off x="304092" y="216800"/>
              <a:ext cx="1737119" cy="1792312"/>
              <a:chOff x="739305" y="0"/>
              <a:chExt cx="3368027" cy="3475038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1641255-62F6-3EC6-397D-B705E1920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39305" y="0"/>
                <a:ext cx="3368027" cy="3475038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2D2C893-60B4-35BE-50D4-7883174CE49D}"/>
                      </a:ext>
                    </a:extLst>
                  </p14:cNvPr>
                  <p14:cNvContentPartPr/>
                  <p14:nvPr/>
                </p14:nvContentPartPr>
                <p14:xfrm>
                  <a:off x="1169080" y="1062240"/>
                  <a:ext cx="347760" cy="1170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E6D94F1B-1F30-FC4C-8603-A3D7538BB31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52354" y="1044829"/>
                    <a:ext cx="381909" cy="151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37EEB3E-5174-B26D-6F06-BD86430237D7}"/>
                      </a:ext>
                    </a:extLst>
                  </p14:cNvPr>
                  <p14:cNvContentPartPr/>
                  <p14:nvPr/>
                </p14:nvContentPartPr>
                <p14:xfrm>
                  <a:off x="1281574" y="1120063"/>
                  <a:ext cx="65880" cy="198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FF619B8-8B3F-A841-A8B6-9C967974CCC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264237" y="1102994"/>
                    <a:ext cx="99860" cy="5325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216B63E-00E3-B373-3931-4BBFB892F63B}"/>
                  </a:ext>
                </a:extLst>
              </p:cNvPr>
              <p:cNvGrpSpPr/>
              <p:nvPr/>
            </p:nvGrpSpPr>
            <p:grpSpPr>
              <a:xfrm>
                <a:off x="1289134" y="1050223"/>
                <a:ext cx="245880" cy="92520"/>
                <a:chOff x="1289134" y="1050223"/>
                <a:chExt cx="245880" cy="9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D126B845-791D-C168-B71F-5F85604818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2854" y="1060663"/>
                    <a:ext cx="182160" cy="4248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6CF5EF77-A42D-A046-B7B9-F59BB1BE2A82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335406" y="1043253"/>
                      <a:ext cx="216359" cy="76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9DE9E228-089A-5243-2A6E-68CCC71358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1854" y="1050223"/>
                    <a:ext cx="77760" cy="4608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12634813-307F-0145-966F-CBEB4253B8A5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434497" y="1032768"/>
                      <a:ext cx="111780" cy="80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BB287AA8-EE90-ABC4-7C2E-42C282BDCC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05774" y="1081543"/>
                    <a:ext cx="360" cy="36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A84DC312-7519-8348-BDB4-D2CDA52252BC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396774" y="1072903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6B3FB02B-87A5-B8BC-E486-639DAB562B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89134" y="1117183"/>
                    <a:ext cx="44280" cy="2556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85E1AEF5-30DC-E54A-B997-FCE837BC959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1271837" y="1099913"/>
                      <a:ext cx="78182" cy="5941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CFA9C1B-BBD1-2FBA-508B-FC720C881FA5}"/>
                      </a:ext>
                    </a:extLst>
                  </p14:cNvPr>
                  <p14:cNvContentPartPr/>
                  <p14:nvPr/>
                </p14:nvContentPartPr>
                <p14:xfrm>
                  <a:off x="2103650" y="2370790"/>
                  <a:ext cx="23760" cy="111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655C458-39B3-2D4D-8E73-5C71C8C4EAD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086679" y="2353352"/>
                    <a:ext cx="57024" cy="45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1F42DA-5650-1933-5D0A-77AF11E294C8}"/>
                      </a:ext>
                    </a:extLst>
                  </p14:cNvPr>
                  <p14:cNvContentPartPr/>
                  <p14:nvPr/>
                </p14:nvContentPartPr>
                <p14:xfrm>
                  <a:off x="2110130" y="2370430"/>
                  <a:ext cx="13680" cy="230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0DA2FA3-66F9-A746-A147-C009B517A49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093030" y="2352975"/>
                    <a:ext cx="47196" cy="572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3EC62A0-AD8C-E8BC-2144-DE47D83C07DB}"/>
                  </a:ext>
                </a:extLst>
              </p:cNvPr>
              <p:cNvGrpSpPr/>
              <p:nvPr/>
            </p:nvGrpSpPr>
            <p:grpSpPr>
              <a:xfrm>
                <a:off x="2106530" y="2366830"/>
                <a:ext cx="18000" cy="20520"/>
                <a:chOff x="2106530" y="2366830"/>
                <a:chExt cx="18000" cy="20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19661F7A-8784-71CF-DEB9-86039DFFF5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06530" y="2366830"/>
                    <a:ext cx="360" cy="36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009952F2-7CCF-6043-96A9-C53C6ECEEDF1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097530" y="235783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874DF548-B925-8935-8C68-A25226C438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24170" y="2386990"/>
                    <a:ext cx="360" cy="36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7AE567D3-04C5-5342-8746-1C78ECC50980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15170" y="237799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13D6498-D44A-99A9-AA43-44CF0A3192E0}"/>
                      </a:ext>
                    </a:extLst>
                  </p14:cNvPr>
                  <p14:cNvContentPartPr/>
                  <p14:nvPr/>
                </p14:nvContentPartPr>
                <p14:xfrm>
                  <a:off x="2282210" y="976510"/>
                  <a:ext cx="122040" cy="417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E11C721-A743-A340-B883-CE441C7B5CD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264776" y="959110"/>
                    <a:ext cx="156211" cy="7586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490814A-EB14-0C94-3102-3735FB691CB4}"/>
                  </a:ext>
                </a:extLst>
              </p:cNvPr>
              <p:cNvGrpSpPr/>
              <p:nvPr/>
            </p:nvGrpSpPr>
            <p:grpSpPr>
              <a:xfrm>
                <a:off x="2022335" y="962505"/>
                <a:ext cx="311040" cy="60120"/>
                <a:chOff x="2022335" y="962505"/>
                <a:chExt cx="311040" cy="60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EAEAD136-496F-29DD-8FC2-ED01BC18D3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09095" y="962505"/>
                    <a:ext cx="224280" cy="5436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921A2B0D-6227-FE45-B48A-BBDA5D8A6CCA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2091682" y="945082"/>
                      <a:ext cx="258410" cy="885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9F541119-6CAE-8272-1585-E02BF6643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77415" y="1006065"/>
                    <a:ext cx="82080" cy="1656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1C2B3D89-042F-A542-8ACB-AF2497204375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2060025" y="988815"/>
                      <a:ext cx="116164" cy="503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371B4527-6B42-CEFD-4217-E6FA69529A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22335" y="1004265"/>
                    <a:ext cx="80640" cy="1764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F74956D4-453A-154C-A1B9-00A3372E5812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2004956" y="987303"/>
                      <a:ext cx="114703" cy="5088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2310FAFB-D52A-15EA-90F8-7657FF24CE56}"/>
                      </a:ext>
                    </a:extLst>
                  </p14:cNvPr>
                  <p14:cNvContentPartPr/>
                  <p14:nvPr/>
                </p14:nvContentPartPr>
                <p14:xfrm>
                  <a:off x="2001095" y="1029825"/>
                  <a:ext cx="59400" cy="183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693E4419-AE9A-1B45-A0EA-6D52C7531461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983828" y="1012825"/>
                    <a:ext cx="93244" cy="5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416B38B-2FA8-1C4C-6FAB-8725745AD2FF}"/>
                      </a:ext>
                    </a:extLst>
                  </p14:cNvPr>
                  <p14:cNvContentPartPr/>
                  <p14:nvPr/>
                </p14:nvContentPartPr>
                <p14:xfrm>
                  <a:off x="2505455" y="1329705"/>
                  <a:ext cx="57960" cy="1540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0F65E8A5-8FAC-0946-B73D-99F384DF406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487997" y="1312972"/>
                    <a:ext cx="92177" cy="188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4549BF12-2780-F913-982B-DC2734C458D1}"/>
                      </a:ext>
                    </a:extLst>
                  </p14:cNvPr>
                  <p14:cNvContentPartPr/>
                  <p14:nvPr/>
                </p14:nvContentPartPr>
                <p14:xfrm>
                  <a:off x="2495015" y="1506465"/>
                  <a:ext cx="46800" cy="622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0251E07-ECEC-614C-9A94-68D365DAECD0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477809" y="1489165"/>
                    <a:ext cx="80524" cy="96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4560510-95AC-34C9-EA09-7B277C720794}"/>
                      </a:ext>
                    </a:extLst>
                  </p14:cNvPr>
                  <p14:cNvContentPartPr/>
                  <p14:nvPr/>
                </p14:nvContentPartPr>
                <p14:xfrm>
                  <a:off x="3703895" y="487665"/>
                  <a:ext cx="54000" cy="324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79F8A07-A791-0E49-B94F-EB399621B60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686587" y="470431"/>
                    <a:ext cx="87923" cy="66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AE1E3B4-84B9-37C2-9D49-BAD4BE5DC018}"/>
                      </a:ext>
                    </a:extLst>
                  </p14:cNvPr>
                  <p14:cNvContentPartPr/>
                  <p14:nvPr/>
                </p14:nvContentPartPr>
                <p14:xfrm>
                  <a:off x="3639095" y="529065"/>
                  <a:ext cx="71640" cy="381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11DF46B9-CF9D-9446-918E-E72FA2ED029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621707" y="511720"/>
                    <a:ext cx="105721" cy="72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BC9BDD6-6A55-C4C4-D1F9-D2C9FF8C743A}"/>
                      </a:ext>
                    </a:extLst>
                  </p14:cNvPr>
                  <p14:cNvContentPartPr/>
                  <p14:nvPr/>
                </p14:nvContentPartPr>
                <p14:xfrm>
                  <a:off x="3738815" y="450585"/>
                  <a:ext cx="132120" cy="828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775A17A-667F-AE4D-A11D-62C3DBB8493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721431" y="433190"/>
                    <a:ext cx="166193" cy="1168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E0ED7E79-7B67-C6B0-5B07-B07CF4FAE410}"/>
                      </a:ext>
                    </a:extLst>
                  </p14:cNvPr>
                  <p14:cNvContentPartPr/>
                  <p14:nvPr/>
                </p14:nvContentPartPr>
                <p14:xfrm>
                  <a:off x="2150855" y="2314940"/>
                  <a:ext cx="38520" cy="468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A04EF3B2-4720-E84C-BA58-512CA3C0921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133346" y="2297477"/>
                    <a:ext cx="72838" cy="81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C608444-0826-B33E-D38B-1B9D14CE1C75}"/>
                      </a:ext>
                    </a:extLst>
                  </p14:cNvPr>
                  <p14:cNvContentPartPr/>
                  <p14:nvPr/>
                </p14:nvContentPartPr>
                <p14:xfrm>
                  <a:off x="2198735" y="2217020"/>
                  <a:ext cx="103680" cy="867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2B72673-9D6E-DE4C-93BE-F4F46CFBDE9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182035" y="2199668"/>
                    <a:ext cx="137776" cy="120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88CDCECC-F448-E6DC-0F28-2D92BA8F0666}"/>
                      </a:ext>
                    </a:extLst>
                  </p14:cNvPr>
                  <p14:cNvContentPartPr/>
                  <p14:nvPr/>
                </p14:nvContentPartPr>
                <p14:xfrm>
                  <a:off x="3091535" y="781700"/>
                  <a:ext cx="24840" cy="248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D9B312D-8A09-0D4B-9940-7B313E87B89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074285" y="764450"/>
                    <a:ext cx="58650" cy="58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BB53CB7A-B8FE-2466-E94D-EC8789D30786}"/>
                      </a:ext>
                    </a:extLst>
                  </p14:cNvPr>
                  <p14:cNvContentPartPr/>
                  <p14:nvPr/>
                </p14:nvContentPartPr>
                <p14:xfrm>
                  <a:off x="3117095" y="753620"/>
                  <a:ext cx="54000" cy="360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8AD66079-91DB-864F-A087-450F72A218E5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099787" y="736312"/>
                    <a:ext cx="87923" cy="699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1801848-49BF-359A-E9C4-C4505192FFF4}"/>
                      </a:ext>
                    </a:extLst>
                  </p14:cNvPr>
                  <p14:cNvContentPartPr/>
                  <p14:nvPr/>
                </p14:nvContentPartPr>
                <p14:xfrm>
                  <a:off x="3161015" y="681980"/>
                  <a:ext cx="145440" cy="1018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CE56617-C482-FE45-9FF9-A7D0B11443A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143618" y="664535"/>
                    <a:ext cx="179538" cy="136073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5AC3596-2411-D397-4F33-858A96886833}"/>
                  </a:ext>
                </a:extLst>
              </p:cNvPr>
              <p:cNvGrpSpPr/>
              <p:nvPr/>
            </p:nvGrpSpPr>
            <p:grpSpPr>
              <a:xfrm>
                <a:off x="3077135" y="701420"/>
                <a:ext cx="237600" cy="97560"/>
                <a:chOff x="3077135" y="701420"/>
                <a:chExt cx="237600" cy="97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B8262878-A25C-4DFB-60D8-E60D01273F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7135" y="736340"/>
                    <a:ext cx="104040" cy="5220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00EF93F5-5CFF-F241-9620-051D77F7CF9D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3059795" y="718940"/>
                      <a:ext cx="138026" cy="863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88E06B37-8E39-E512-67FC-BB879AF88C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32935" y="798620"/>
                    <a:ext cx="360" cy="36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CBBF9884-D8F6-344C-A6A8-FC608FD7C871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3123935" y="78962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4DF75168-4B86-BFB0-8335-516362B572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14375" y="701420"/>
                    <a:ext cx="360" cy="36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EBD30FC6-84A0-E247-BC1C-6D308C491249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3305375" y="69242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FFF38ED-008B-76F8-8853-B4404CE39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1435808" y="1700343"/>
              <a:ext cx="808949" cy="625948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E4DC67E-D505-C8FD-925E-69A73A49ADE8}"/>
                </a:ext>
              </a:extLst>
            </p:cNvPr>
            <p:cNvSpPr txBox="1"/>
            <p:nvPr/>
          </p:nvSpPr>
          <p:spPr>
            <a:xfrm rot="20895757">
              <a:off x="459753" y="689780"/>
              <a:ext cx="307901" cy="148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Andrew’s</a:t>
              </a:r>
            </a:p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Glacier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DDBB971-A356-76FC-96D4-E43AB7F46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493952" y="2080387"/>
              <a:ext cx="943770" cy="24702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F37677-DA72-3380-B2C4-E24FE55D3A43}"/>
                </a:ext>
              </a:extLst>
            </p:cNvPr>
            <p:cNvSpPr txBox="1"/>
            <p:nvPr/>
          </p:nvSpPr>
          <p:spPr>
            <a:xfrm rot="18900000">
              <a:off x="942703" y="1281105"/>
              <a:ext cx="240061" cy="148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Sky</a:t>
              </a:r>
            </a:p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Pond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91CBF66-5D0E-156F-10A3-EB3B9DDC50DA}"/>
                </a:ext>
              </a:extLst>
            </p:cNvPr>
            <p:cNvSpPr txBox="1"/>
            <p:nvPr/>
          </p:nvSpPr>
          <p:spPr>
            <a:xfrm rot="20895757">
              <a:off x="1431524" y="540785"/>
              <a:ext cx="318229" cy="8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The Loch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F737C0B-03BB-C378-B14E-33E7C307978E}"/>
                </a:ext>
              </a:extLst>
            </p:cNvPr>
            <p:cNvSpPr txBox="1"/>
            <p:nvPr/>
          </p:nvSpPr>
          <p:spPr>
            <a:xfrm rot="21181081">
              <a:off x="853910" y="658416"/>
              <a:ext cx="678933" cy="8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Andrew’s Creek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E7BC5E7-D0FA-1FE1-3ACE-71C629D137EB}"/>
                </a:ext>
              </a:extLst>
            </p:cNvPr>
            <p:cNvSpPr txBox="1"/>
            <p:nvPr/>
          </p:nvSpPr>
          <p:spPr>
            <a:xfrm rot="17280604">
              <a:off x="1032429" y="880265"/>
              <a:ext cx="403728" cy="89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Icy Brook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4CE922E-6082-514F-8550-BE8077223FBD}"/>
                </a:ext>
              </a:extLst>
            </p:cNvPr>
            <p:cNvSpPr txBox="1"/>
            <p:nvPr/>
          </p:nvSpPr>
          <p:spPr>
            <a:xfrm>
              <a:off x="384217" y="53143"/>
              <a:ext cx="1335548" cy="17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Loch Vale Watershed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7D26713-A1D5-83B6-6516-CE3E9AD573DD}"/>
                </a:ext>
              </a:extLst>
            </p:cNvPr>
            <p:cNvSpPr txBox="1"/>
            <p:nvPr/>
          </p:nvSpPr>
          <p:spPr>
            <a:xfrm rot="20895757">
              <a:off x="637954" y="1534109"/>
              <a:ext cx="678933" cy="137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Taylor </a:t>
              </a:r>
            </a:p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Glacier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3100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</Words>
  <Application>Microsoft Macintosh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SF Pro Display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Isabella Oleksy</dc:creator>
  <cp:lastModifiedBy>Isabella Oleksy</cp:lastModifiedBy>
  <cp:revision>2</cp:revision>
  <dcterms:created xsi:type="dcterms:W3CDTF">2022-06-06T20:15:25Z</dcterms:created>
  <dcterms:modified xsi:type="dcterms:W3CDTF">2022-06-06T20:30:19Z</dcterms:modified>
</cp:coreProperties>
</file>